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19"/>
  </p:notesMasterIdLst>
  <p:handoutMasterIdLst>
    <p:handoutMasterId r:id="rId20"/>
  </p:handoutMasterIdLst>
  <p:sldIdLst>
    <p:sldId id="336" r:id="rId2"/>
    <p:sldId id="378" r:id="rId3"/>
    <p:sldId id="387" r:id="rId4"/>
    <p:sldId id="367" r:id="rId5"/>
    <p:sldId id="366" r:id="rId6"/>
    <p:sldId id="354" r:id="rId7"/>
    <p:sldId id="365" r:id="rId8"/>
    <p:sldId id="368" r:id="rId9"/>
    <p:sldId id="389" r:id="rId10"/>
    <p:sldId id="373" r:id="rId11"/>
    <p:sldId id="376" r:id="rId12"/>
    <p:sldId id="386" r:id="rId13"/>
    <p:sldId id="385" r:id="rId14"/>
    <p:sldId id="383" r:id="rId15"/>
    <p:sldId id="390" r:id="rId16"/>
    <p:sldId id="388" r:id="rId17"/>
    <p:sldId id="337" r:id="rId18"/>
  </p:sldIdLst>
  <p:sldSz cx="9144000" cy="5715000" type="screen16x10"/>
  <p:notesSz cx="7010400" cy="92964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283583"/>
    <a:srgbClr val="20266E"/>
    <a:srgbClr val="000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0323" autoAdjust="0"/>
  </p:normalViewPr>
  <p:slideViewPr>
    <p:cSldViewPr snapToGrid="0" snapToObjects="1">
      <p:cViewPr varScale="1">
        <p:scale>
          <a:sx n="50" d="100"/>
          <a:sy n="50" d="100"/>
        </p:scale>
        <p:origin x="1074" y="3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75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6BE80-E66C-BB46-90D1-FE9D99B2E35A}" type="datetimeFigureOut">
              <a:rPr lang="de-DE" smtClean="0"/>
              <a:pPr/>
              <a:t>21.02.2019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846E6-6333-4843-BF3D-185D67688E9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66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BF6BD-1F1E-ED41-84F6-A5ABFF04C4A5}" type="datetimeFigureOut">
              <a:rPr lang="de-DE" smtClean="0"/>
              <a:pPr/>
              <a:t>21.02.2019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8D9FA-CB4E-7B47-90B7-3478B748FF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116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D9FA-CB4E-7B47-90B7-3478B748FF9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32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D9FA-CB4E-7B47-90B7-3478B748FF9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87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D9FA-CB4E-7B47-90B7-3478B748FF9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69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8D9FA-CB4E-7B47-90B7-3478B748FF96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57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55133"/>
            <a:ext cx="9144000" cy="4447117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4565650" y="3763433"/>
            <a:ext cx="4578350" cy="806450"/>
          </a:xfrm>
          <a:solidFill>
            <a:schemeClr val="bg2"/>
          </a:solidFill>
        </p:spPr>
        <p:txBody>
          <a:bodyPr lIns="252000" rIns="252000"/>
          <a:lstStyle>
            <a:lvl1pPr marL="0" indent="0" algn="l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 dirty="0"/>
          </a:p>
        </p:txBody>
      </p:sp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4565650" y="2734732"/>
            <a:ext cx="4578350" cy="1037167"/>
          </a:xfrm>
          <a:solidFill>
            <a:schemeClr val="bg2"/>
          </a:solidFill>
        </p:spPr>
        <p:txBody>
          <a:bodyPr lIns="252000" rIns="252000" anchor="b"/>
          <a:lstStyle>
            <a:lvl1pPr algn="l">
              <a:defRPr sz="2800"/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pic>
        <p:nvPicPr>
          <p:cNvPr id="14" name="Bild 13" descr="Energy-Community_logo_sRGB_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67" y="147517"/>
            <a:ext cx="1861966" cy="521351"/>
          </a:xfrm>
          <a:prstGeom prst="rect">
            <a:avLst/>
          </a:prstGeom>
        </p:spPr>
      </p:pic>
      <p:sp>
        <p:nvSpPr>
          <p:cNvPr id="15" name="Titel 6"/>
          <p:cNvSpPr txBox="1">
            <a:spLocks/>
          </p:cNvSpPr>
          <p:nvPr/>
        </p:nvSpPr>
        <p:spPr>
          <a:xfrm>
            <a:off x="5827183" y="-1"/>
            <a:ext cx="3249084" cy="668869"/>
          </a:xfrm>
          <a:prstGeom prst="rect">
            <a:avLst/>
          </a:prstGeom>
          <a:solidFill>
            <a:schemeClr val="bg2"/>
          </a:solidFill>
        </p:spPr>
        <p:txBody>
          <a:bodyPr vert="horz" lIns="252000" tIns="45720" rIns="25200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5360055"/>
            <a:ext cx="4749802" cy="30427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4732162" y="4123263"/>
            <a:ext cx="4005438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25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55133"/>
            <a:ext cx="9144000" cy="4447117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image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4565650" y="3763433"/>
            <a:ext cx="4578350" cy="806450"/>
          </a:xfrm>
          <a:solidFill>
            <a:schemeClr val="bg2"/>
          </a:solidFill>
        </p:spPr>
        <p:txBody>
          <a:bodyPr lIns="252000" rIns="252000"/>
          <a:lstStyle>
            <a:lvl1pPr marL="0" indent="0" algn="l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 dirty="0"/>
          </a:p>
        </p:txBody>
      </p:sp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4565650" y="2734732"/>
            <a:ext cx="4578350" cy="1037167"/>
          </a:xfrm>
          <a:solidFill>
            <a:schemeClr val="bg2"/>
          </a:solidFill>
        </p:spPr>
        <p:txBody>
          <a:bodyPr lIns="252000" rIns="252000" anchor="b"/>
          <a:lstStyle>
            <a:lvl1pPr algn="l">
              <a:defRPr sz="2800"/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pic>
        <p:nvPicPr>
          <p:cNvPr id="14" name="Bild 13" descr="Energy-Community_logo_sRGB_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67" y="147517"/>
            <a:ext cx="1861966" cy="521351"/>
          </a:xfrm>
          <a:prstGeom prst="rect">
            <a:avLst/>
          </a:prstGeom>
        </p:spPr>
      </p:pic>
      <p:sp>
        <p:nvSpPr>
          <p:cNvPr id="15" name="Titel 6"/>
          <p:cNvSpPr txBox="1">
            <a:spLocks/>
          </p:cNvSpPr>
          <p:nvPr/>
        </p:nvSpPr>
        <p:spPr>
          <a:xfrm>
            <a:off x="5827183" y="-1"/>
            <a:ext cx="3249084" cy="668869"/>
          </a:xfrm>
          <a:prstGeom prst="rect">
            <a:avLst/>
          </a:prstGeom>
          <a:solidFill>
            <a:schemeClr val="bg2"/>
          </a:solidFill>
        </p:spPr>
        <p:txBody>
          <a:bodyPr vert="horz" lIns="252000" tIns="45720" rIns="25200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5360055"/>
            <a:ext cx="4749802" cy="30427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94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6333067" cy="5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200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457200" y="1143001"/>
            <a:ext cx="8229600" cy="4131734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1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Aft>
                <a:spcPts val="800"/>
              </a:spcAft>
              <a:buFont typeface="Arial"/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77800" indent="-177800">
              <a:lnSpc>
                <a:spcPct val="120000"/>
              </a:lnSpc>
              <a:spcAft>
                <a:spcPts val="800"/>
              </a:spcAft>
              <a:buFont typeface="Arial"/>
              <a:buChar char="•"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47700" indent="-285750">
              <a:spcAft>
                <a:spcPts val="0"/>
              </a:spcAft>
              <a:buFont typeface="Symbol" charset="2"/>
              <a:buChar char="-"/>
              <a:defRPr/>
            </a:lvl4pPr>
            <a:lvl5pPr marL="895350" indent="-177800">
              <a:spcAft>
                <a:spcPts val="0"/>
              </a:spcAft>
              <a:buFont typeface="Symbol" charset="2"/>
              <a:buChar char="-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lnSpc>
                <a:spcPct val="120000"/>
              </a:lnSpc>
              <a:spcAft>
                <a:spcPts val="800"/>
              </a:spcAft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lnSpc>
                <a:spcPct val="120000"/>
              </a:lnSpc>
              <a:spcAft>
                <a:spcPts val="800"/>
              </a:spcAft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5360055"/>
            <a:ext cx="4749802" cy="30427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642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9600" y="1033588"/>
            <a:ext cx="5537200" cy="41310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1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Aft>
                <a:spcPts val="800"/>
              </a:spcAft>
              <a:buFont typeface="Arial"/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77800" indent="-177800">
              <a:lnSpc>
                <a:spcPct val="120000"/>
              </a:lnSpc>
              <a:spcAft>
                <a:spcPts val="800"/>
              </a:spcAft>
              <a:buFont typeface="Arial"/>
              <a:buChar char="•"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47700" indent="-285750">
              <a:spcAft>
                <a:spcPts val="0"/>
              </a:spcAft>
              <a:buFont typeface="Symbol" charset="2"/>
              <a:buChar char="-"/>
              <a:defRPr/>
            </a:lvl4pPr>
            <a:lvl5pPr marL="895350" indent="-177800">
              <a:spcAft>
                <a:spcPts val="0"/>
              </a:spcAft>
              <a:buFont typeface="Symbol" charset="2"/>
              <a:buChar char="-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lnSpc>
                <a:spcPct val="120000"/>
              </a:lnSpc>
              <a:spcAft>
                <a:spcPts val="800"/>
              </a:spcAft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lnSpc>
                <a:spcPct val="120000"/>
              </a:lnSpc>
              <a:spcAft>
                <a:spcPts val="800"/>
              </a:spcAft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3" hasCustomPrompt="1"/>
          </p:nvPr>
        </p:nvSpPr>
        <p:spPr>
          <a:xfrm>
            <a:off x="0" y="846667"/>
            <a:ext cx="2861733" cy="445875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Insert </a:t>
            </a:r>
            <a:r>
              <a:rPr lang="de-DE" dirty="0" err="1" smtClean="0"/>
              <a:t>image</a:t>
            </a: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5360055"/>
            <a:ext cx="4749802" cy="30427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9400"/>
            <a:ext cx="6443133" cy="499533"/>
          </a:xfrm>
        </p:spPr>
        <p:txBody>
          <a:bodyPr/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de-DE" sz="220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28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104885"/>
            <a:ext cx="7772400" cy="1135063"/>
          </a:xfrm>
        </p:spPr>
        <p:txBody>
          <a:bodyPr anchor="t"/>
          <a:lstStyle>
            <a:lvl1pPr algn="l">
              <a:defRPr sz="3200" b="0" i="1" cap="none"/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854729"/>
            <a:ext cx="7772400" cy="1250156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5360055"/>
            <a:ext cx="4749802" cy="30427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31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Bild 68" descr="Energy-Community_logo_sRGB_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67" y="147517"/>
            <a:ext cx="1861966" cy="521351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1" name="Freeform 40"/>
          <p:cNvSpPr>
            <a:spLocks noChangeArrowheads="1"/>
          </p:cNvSpPr>
          <p:nvPr/>
        </p:nvSpPr>
        <p:spPr bwMode="auto">
          <a:xfrm>
            <a:off x="8987091" y="4202776"/>
            <a:ext cx="169610" cy="328394"/>
          </a:xfrm>
          <a:custGeom>
            <a:avLst/>
            <a:gdLst>
              <a:gd name="T0" fmla="*/ 203 w 416"/>
              <a:gd name="T1" fmla="*/ 89 h 804"/>
              <a:gd name="T2" fmla="*/ 203 w 416"/>
              <a:gd name="T3" fmla="*/ 89 h 804"/>
              <a:gd name="T4" fmla="*/ 159 w 416"/>
              <a:gd name="T5" fmla="*/ 53 h 804"/>
              <a:gd name="T6" fmla="*/ 97 w 416"/>
              <a:gd name="T7" fmla="*/ 18 h 804"/>
              <a:gd name="T8" fmla="*/ 62 w 416"/>
              <a:gd name="T9" fmla="*/ 9 h 804"/>
              <a:gd name="T10" fmla="*/ 36 w 416"/>
              <a:gd name="T11" fmla="*/ 0 h 804"/>
              <a:gd name="T12" fmla="*/ 18 w 416"/>
              <a:gd name="T13" fmla="*/ 9 h 804"/>
              <a:gd name="T14" fmla="*/ 0 w 416"/>
              <a:gd name="T15" fmla="*/ 27 h 804"/>
              <a:gd name="T16" fmla="*/ 0 w 416"/>
              <a:gd name="T17" fmla="*/ 27 h 804"/>
              <a:gd name="T18" fmla="*/ 0 w 416"/>
              <a:gd name="T19" fmla="*/ 44 h 804"/>
              <a:gd name="T20" fmla="*/ 9 w 416"/>
              <a:gd name="T21" fmla="*/ 71 h 804"/>
              <a:gd name="T22" fmla="*/ 44 w 416"/>
              <a:gd name="T23" fmla="*/ 133 h 804"/>
              <a:gd name="T24" fmla="*/ 89 w 416"/>
              <a:gd name="T25" fmla="*/ 203 h 804"/>
              <a:gd name="T26" fmla="*/ 97 w 416"/>
              <a:gd name="T27" fmla="*/ 230 h 804"/>
              <a:gd name="T28" fmla="*/ 97 w 416"/>
              <a:gd name="T29" fmla="*/ 265 h 804"/>
              <a:gd name="T30" fmla="*/ 97 w 416"/>
              <a:gd name="T31" fmla="*/ 265 h 804"/>
              <a:gd name="T32" fmla="*/ 97 w 416"/>
              <a:gd name="T33" fmla="*/ 291 h 804"/>
              <a:gd name="T34" fmla="*/ 106 w 416"/>
              <a:gd name="T35" fmla="*/ 318 h 804"/>
              <a:gd name="T36" fmla="*/ 141 w 416"/>
              <a:gd name="T37" fmla="*/ 371 h 804"/>
              <a:gd name="T38" fmla="*/ 186 w 416"/>
              <a:gd name="T39" fmla="*/ 433 h 804"/>
              <a:gd name="T40" fmla="*/ 194 w 416"/>
              <a:gd name="T41" fmla="*/ 468 h 804"/>
              <a:gd name="T42" fmla="*/ 203 w 416"/>
              <a:gd name="T43" fmla="*/ 494 h 804"/>
              <a:gd name="T44" fmla="*/ 203 w 416"/>
              <a:gd name="T45" fmla="*/ 494 h 804"/>
              <a:gd name="T46" fmla="*/ 212 w 416"/>
              <a:gd name="T47" fmla="*/ 530 h 804"/>
              <a:gd name="T48" fmla="*/ 230 w 416"/>
              <a:gd name="T49" fmla="*/ 556 h 804"/>
              <a:gd name="T50" fmla="*/ 291 w 416"/>
              <a:gd name="T51" fmla="*/ 618 h 804"/>
              <a:gd name="T52" fmla="*/ 362 w 416"/>
              <a:gd name="T53" fmla="*/ 662 h 804"/>
              <a:gd name="T54" fmla="*/ 380 w 416"/>
              <a:gd name="T55" fmla="*/ 689 h 804"/>
              <a:gd name="T56" fmla="*/ 389 w 416"/>
              <a:gd name="T57" fmla="*/ 715 h 804"/>
              <a:gd name="T58" fmla="*/ 389 w 416"/>
              <a:gd name="T59" fmla="*/ 715 h 804"/>
              <a:gd name="T60" fmla="*/ 397 w 416"/>
              <a:gd name="T61" fmla="*/ 759 h 804"/>
              <a:gd name="T62" fmla="*/ 415 w 416"/>
              <a:gd name="T63" fmla="*/ 803 h 804"/>
              <a:gd name="T64" fmla="*/ 415 w 416"/>
              <a:gd name="T65" fmla="*/ 115 h 804"/>
              <a:gd name="T66" fmla="*/ 415 w 416"/>
              <a:gd name="T67" fmla="*/ 115 h 804"/>
              <a:gd name="T68" fmla="*/ 389 w 416"/>
              <a:gd name="T69" fmla="*/ 124 h 804"/>
              <a:gd name="T70" fmla="*/ 362 w 416"/>
              <a:gd name="T71" fmla="*/ 124 h 804"/>
              <a:gd name="T72" fmla="*/ 300 w 416"/>
              <a:gd name="T73" fmla="*/ 124 h 804"/>
              <a:gd name="T74" fmla="*/ 247 w 416"/>
              <a:gd name="T75" fmla="*/ 106 h 804"/>
              <a:gd name="T76" fmla="*/ 203 w 416"/>
              <a:gd name="T77" fmla="*/ 89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6" h="804">
                <a:moveTo>
                  <a:pt x="203" y="89"/>
                </a:moveTo>
                <a:lnTo>
                  <a:pt x="203" y="89"/>
                </a:lnTo>
                <a:lnTo>
                  <a:pt x="159" y="53"/>
                </a:lnTo>
                <a:lnTo>
                  <a:pt x="97" y="18"/>
                </a:lnTo>
                <a:lnTo>
                  <a:pt x="62" y="9"/>
                </a:lnTo>
                <a:lnTo>
                  <a:pt x="36" y="0"/>
                </a:lnTo>
                <a:lnTo>
                  <a:pt x="18" y="9"/>
                </a:lnTo>
                <a:lnTo>
                  <a:pt x="0" y="27"/>
                </a:lnTo>
                <a:lnTo>
                  <a:pt x="0" y="27"/>
                </a:lnTo>
                <a:lnTo>
                  <a:pt x="0" y="44"/>
                </a:lnTo>
                <a:lnTo>
                  <a:pt x="9" y="71"/>
                </a:lnTo>
                <a:lnTo>
                  <a:pt x="44" y="133"/>
                </a:lnTo>
                <a:lnTo>
                  <a:pt x="89" y="203"/>
                </a:lnTo>
                <a:lnTo>
                  <a:pt x="97" y="230"/>
                </a:lnTo>
                <a:lnTo>
                  <a:pt x="97" y="265"/>
                </a:lnTo>
                <a:lnTo>
                  <a:pt x="97" y="265"/>
                </a:lnTo>
                <a:lnTo>
                  <a:pt x="97" y="291"/>
                </a:lnTo>
                <a:lnTo>
                  <a:pt x="106" y="318"/>
                </a:lnTo>
                <a:lnTo>
                  <a:pt x="141" y="371"/>
                </a:lnTo>
                <a:lnTo>
                  <a:pt x="186" y="433"/>
                </a:lnTo>
                <a:lnTo>
                  <a:pt x="194" y="468"/>
                </a:lnTo>
                <a:lnTo>
                  <a:pt x="203" y="494"/>
                </a:lnTo>
                <a:lnTo>
                  <a:pt x="203" y="494"/>
                </a:lnTo>
                <a:lnTo>
                  <a:pt x="212" y="530"/>
                </a:lnTo>
                <a:lnTo>
                  <a:pt x="230" y="556"/>
                </a:lnTo>
                <a:lnTo>
                  <a:pt x="291" y="618"/>
                </a:lnTo>
                <a:lnTo>
                  <a:pt x="362" y="662"/>
                </a:lnTo>
                <a:lnTo>
                  <a:pt x="380" y="689"/>
                </a:lnTo>
                <a:lnTo>
                  <a:pt x="389" y="715"/>
                </a:lnTo>
                <a:lnTo>
                  <a:pt x="389" y="715"/>
                </a:lnTo>
                <a:lnTo>
                  <a:pt x="397" y="759"/>
                </a:lnTo>
                <a:lnTo>
                  <a:pt x="415" y="803"/>
                </a:lnTo>
                <a:lnTo>
                  <a:pt x="415" y="115"/>
                </a:lnTo>
                <a:lnTo>
                  <a:pt x="415" y="115"/>
                </a:lnTo>
                <a:lnTo>
                  <a:pt x="389" y="124"/>
                </a:lnTo>
                <a:lnTo>
                  <a:pt x="362" y="124"/>
                </a:lnTo>
                <a:lnTo>
                  <a:pt x="300" y="124"/>
                </a:lnTo>
                <a:lnTo>
                  <a:pt x="247" y="106"/>
                </a:lnTo>
                <a:lnTo>
                  <a:pt x="203" y="8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7" name="Titel 1"/>
          <p:cNvSpPr>
            <a:spLocks noGrp="1"/>
          </p:cNvSpPr>
          <p:nvPr>
            <p:ph type="title"/>
          </p:nvPr>
        </p:nvSpPr>
        <p:spPr>
          <a:xfrm>
            <a:off x="457201" y="938748"/>
            <a:ext cx="3008313" cy="968375"/>
          </a:xfrm>
        </p:spPr>
        <p:txBody>
          <a:bodyPr anchor="b"/>
          <a:lstStyle>
            <a:lvl1pPr algn="l">
              <a:defRPr sz="2000" b="0" i="1"/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71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981309"/>
            <a:ext cx="3008313" cy="2861058"/>
          </a:xfr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72" name="Titel 6"/>
          <p:cNvSpPr txBox="1">
            <a:spLocks/>
          </p:cNvSpPr>
          <p:nvPr/>
        </p:nvSpPr>
        <p:spPr>
          <a:xfrm>
            <a:off x="5827183" y="-1"/>
            <a:ext cx="3249084" cy="668869"/>
          </a:xfrm>
          <a:prstGeom prst="rect">
            <a:avLst/>
          </a:prstGeom>
          <a:solidFill>
            <a:schemeClr val="bg2"/>
          </a:solidFill>
        </p:spPr>
        <p:txBody>
          <a:bodyPr vert="horz" lIns="252000" tIns="45720" rIns="25200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5360055"/>
            <a:ext cx="4749802" cy="30427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33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5360055"/>
            <a:ext cx="4749802" cy="30427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170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5289550"/>
            <a:ext cx="9144000" cy="425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0" y="850900"/>
            <a:ext cx="9144000" cy="44513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43009"/>
            <a:ext cx="8229600" cy="66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03409"/>
            <a:ext cx="8229600" cy="3471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3"/>
            <a:r>
              <a:rPr lang="de-AT" dirty="0" smtClean="0"/>
              <a:t>Zweite Ebene</a:t>
            </a:r>
          </a:p>
          <a:p>
            <a:pPr lvl="4"/>
            <a:r>
              <a:rPr lang="de-AT" dirty="0" smtClean="0"/>
              <a:t>Dritte Ebene</a:t>
            </a:r>
          </a:p>
          <a:p>
            <a:pPr lvl="5"/>
            <a:r>
              <a:rPr lang="de-AT" dirty="0" smtClean="0"/>
              <a:t>Vierte Ebene</a:t>
            </a:r>
          </a:p>
          <a:p>
            <a:pPr lvl="6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41790" y="5360055"/>
            <a:ext cx="514350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Bild 7" descr="Energy-Community_logo_sRGB_30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133" y="147517"/>
            <a:ext cx="1861966" cy="521351"/>
          </a:xfrm>
          <a:prstGeom prst="rect">
            <a:avLst/>
          </a:prstGeom>
        </p:spPr>
      </p:pic>
      <p:cxnSp>
        <p:nvCxnSpPr>
          <p:cNvPr id="15" name="Gerade Verbindung 14"/>
          <p:cNvCxnSpPr/>
          <p:nvPr/>
        </p:nvCxnSpPr>
        <p:spPr>
          <a:xfrm>
            <a:off x="3115731" y="5427131"/>
            <a:ext cx="0" cy="28786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203197" y="5427131"/>
            <a:ext cx="0" cy="28786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8940810" y="5427131"/>
            <a:ext cx="0" cy="28786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 txBox="1">
            <a:spLocks/>
          </p:cNvSpPr>
          <p:nvPr/>
        </p:nvSpPr>
        <p:spPr>
          <a:xfrm>
            <a:off x="3285065" y="5360055"/>
            <a:ext cx="4140202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Energy</a:t>
            </a:r>
            <a:r>
              <a:rPr lang="de-DE" baseline="0" dirty="0" smtClean="0"/>
              <a:t> Community </a:t>
            </a:r>
            <a:r>
              <a:rPr lang="de-DE" baseline="0" dirty="0" err="1" smtClean="0"/>
              <a:t>Secretariat</a:t>
            </a:r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465" y="5360055"/>
            <a:ext cx="2387601" cy="3042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305425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846667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0" y="5289550"/>
            <a:ext cx="9144000" cy="425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0" y="850900"/>
            <a:ext cx="9144000" cy="44513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Bild 24" descr="Energy-Community_logo_sRGB_30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133" y="147517"/>
            <a:ext cx="1861966" cy="521351"/>
          </a:xfrm>
          <a:prstGeom prst="rect">
            <a:avLst/>
          </a:prstGeom>
        </p:spPr>
      </p:pic>
      <p:cxnSp>
        <p:nvCxnSpPr>
          <p:cNvPr id="26" name="Gerade Verbindung 25"/>
          <p:cNvCxnSpPr/>
          <p:nvPr/>
        </p:nvCxnSpPr>
        <p:spPr>
          <a:xfrm>
            <a:off x="3115731" y="5427131"/>
            <a:ext cx="0" cy="28786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203197" y="5427131"/>
            <a:ext cx="0" cy="28786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8940810" y="5427131"/>
            <a:ext cx="0" cy="28786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ußzeilenplatzhalter 4"/>
          <p:cNvSpPr txBox="1">
            <a:spLocks/>
          </p:cNvSpPr>
          <p:nvPr/>
        </p:nvSpPr>
        <p:spPr>
          <a:xfrm>
            <a:off x="287860" y="5360055"/>
            <a:ext cx="2438409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Energy</a:t>
            </a:r>
            <a:r>
              <a:rPr lang="de-DE" baseline="0" dirty="0" smtClean="0"/>
              <a:t> Community </a:t>
            </a:r>
            <a:r>
              <a:rPr lang="de-DE" baseline="0" dirty="0" err="1" smtClean="0"/>
              <a:t>Secretariat</a:t>
            </a:r>
            <a:endParaRPr lang="de-DE" dirty="0"/>
          </a:p>
        </p:txBody>
      </p:sp>
      <p:cxnSp>
        <p:nvCxnSpPr>
          <p:cNvPr id="30" name="Gerade Verbindung 29"/>
          <p:cNvCxnSpPr/>
          <p:nvPr/>
        </p:nvCxnSpPr>
        <p:spPr>
          <a:xfrm>
            <a:off x="0" y="5305425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0" y="846667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5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30000"/>
        </a:lnSpc>
        <a:spcBef>
          <a:spcPts val="600"/>
        </a:spcBef>
        <a:spcAft>
          <a:spcPts val="600"/>
        </a:spcAft>
        <a:buFont typeface="Arial"/>
        <a:buNone/>
        <a:defRPr sz="1700" b="1" i="1" kern="1200">
          <a:solidFill>
            <a:schemeClr val="tx2"/>
          </a:solidFill>
          <a:latin typeface="+mn-lt"/>
          <a:ea typeface="+mn-ea"/>
          <a:cs typeface="Arial"/>
        </a:defRPr>
      </a:lvl1pPr>
      <a:lvl2pPr marL="0" indent="0" algn="l" defTabSz="457200" rtl="0" eaLnBrk="1" latinLnBrk="0" hangingPunct="1">
        <a:lnSpc>
          <a:spcPct val="90000"/>
        </a:lnSpc>
        <a:spcBef>
          <a:spcPct val="20000"/>
        </a:spcBef>
        <a:spcAft>
          <a:spcPts val="0"/>
        </a:spcAft>
        <a:buFont typeface="Arial"/>
        <a:buNone/>
        <a:defRPr lang="de-AT" sz="1600" b="0" i="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600"/>
        </a:spcAft>
        <a:buClrTx/>
        <a:buSzTx/>
        <a:buFont typeface="Arial"/>
        <a:buNone/>
        <a:tabLst/>
        <a:defRPr lang="de-AT" sz="1600" b="1" i="1" kern="1200" dirty="0" smtClean="0">
          <a:solidFill>
            <a:schemeClr val="tx2"/>
          </a:solidFill>
          <a:latin typeface="Arial"/>
          <a:ea typeface="+mn-ea"/>
          <a:cs typeface="Arial"/>
        </a:defRPr>
      </a:lvl3pPr>
      <a:lvl4pPr marL="177800" indent="-177800" algn="l" defTabSz="45720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Font typeface="Symbol" charset="2"/>
        <a:buNone/>
        <a:defRPr sz="17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4pPr>
      <a:lvl5pPr marL="88900" indent="-88900" algn="l" defTabSz="45720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Font typeface="Arial"/>
        <a:buChar char="•"/>
        <a:defRPr sz="17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5pPr>
      <a:lvl6pPr marL="539750" indent="-177800" algn="l" defTabSz="45720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Font typeface="Symbol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895350" indent="-177800" algn="l" defTabSz="45720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Font typeface="Symbol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6191"/>
            <a:ext cx="9144000" cy="4445000"/>
          </a:xfrm>
        </p:spPr>
      </p:pic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3183465" y="3763432"/>
            <a:ext cx="5960535" cy="1537759"/>
          </a:xfrm>
        </p:spPr>
        <p:txBody>
          <a:bodyPr/>
          <a:lstStyle/>
          <a:p>
            <a:r>
              <a:rPr lang="sl-SI" dirty="0" smtClean="0"/>
              <a:t>Podgorica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83465" y="2220686"/>
            <a:ext cx="5960535" cy="1551213"/>
          </a:xfrm>
        </p:spPr>
        <p:txBody>
          <a:bodyPr/>
          <a:lstStyle/>
          <a:p>
            <a:r>
              <a:rPr lang="en-US" b="1" dirty="0" smtClean="0">
                <a:solidFill>
                  <a:srgbClr val="0C4EA5"/>
                </a:solidFill>
              </a:rPr>
              <a:t/>
            </a:r>
            <a:br>
              <a:rPr lang="en-US" b="1" dirty="0" smtClean="0">
                <a:solidFill>
                  <a:srgbClr val="0C4EA5"/>
                </a:solidFill>
              </a:rPr>
            </a:br>
            <a:r>
              <a:rPr lang="en-US" sz="1400" b="1" dirty="0" smtClean="0">
                <a:solidFill>
                  <a:srgbClr val="0C4EA5"/>
                </a:solidFill>
              </a:rPr>
              <a:t/>
            </a:r>
            <a:br>
              <a:rPr lang="en-US" sz="1400" b="1" dirty="0" smtClean="0">
                <a:solidFill>
                  <a:srgbClr val="0C4EA5"/>
                </a:solidFill>
              </a:rPr>
            </a:br>
            <a:r>
              <a:rPr lang="en-US" sz="1800" b="1" dirty="0" smtClean="0">
                <a:solidFill>
                  <a:srgbClr val="0C4EA5"/>
                </a:solidFill>
              </a:rPr>
              <a:t/>
            </a:r>
            <a:br>
              <a:rPr lang="en-US" sz="1800" b="1" dirty="0" smtClean="0">
                <a:solidFill>
                  <a:srgbClr val="0C4EA5"/>
                </a:solidFill>
              </a:rPr>
            </a:br>
            <a:r>
              <a:rPr lang="en-US" sz="1200" b="1" dirty="0" smtClean="0">
                <a:solidFill>
                  <a:srgbClr val="0C4EA5"/>
                </a:solidFill>
              </a:rPr>
              <a:t/>
            </a:r>
            <a:br>
              <a:rPr lang="en-US" sz="1200" b="1" dirty="0" smtClean="0">
                <a:solidFill>
                  <a:srgbClr val="0C4EA5"/>
                </a:solidFill>
              </a:rPr>
            </a:br>
            <a:r>
              <a:rPr lang="en-US" sz="1200" b="1" dirty="0" smtClean="0">
                <a:solidFill>
                  <a:srgbClr val="0C4EA5"/>
                </a:solidFill>
              </a:rPr>
              <a:t/>
            </a:r>
            <a:br>
              <a:rPr lang="en-US" sz="1200" b="1" dirty="0" smtClean="0">
                <a:solidFill>
                  <a:srgbClr val="0C4EA5"/>
                </a:solidFill>
              </a:rPr>
            </a:br>
            <a:r>
              <a:rPr lang="en-US" sz="1200" b="1" dirty="0" smtClean="0">
                <a:solidFill>
                  <a:srgbClr val="0C4EA5"/>
                </a:solidFill>
              </a:rPr>
              <a:t/>
            </a:r>
            <a:br>
              <a:rPr lang="en-US" sz="1200" b="1" dirty="0" smtClean="0">
                <a:solidFill>
                  <a:srgbClr val="0C4EA5"/>
                </a:solidFill>
              </a:rPr>
            </a:br>
            <a:r>
              <a:rPr lang="en-US" sz="1200" b="1" dirty="0" smtClean="0">
                <a:solidFill>
                  <a:srgbClr val="0C4EA5"/>
                </a:solidFill>
              </a:rPr>
              <a:t/>
            </a:r>
            <a:br>
              <a:rPr lang="en-US" sz="1200" b="1" dirty="0" smtClean="0">
                <a:solidFill>
                  <a:srgbClr val="0C4EA5"/>
                </a:solidFill>
              </a:rPr>
            </a:br>
            <a:r>
              <a:rPr lang="en-US" sz="1200" b="1" dirty="0" smtClean="0">
                <a:solidFill>
                  <a:srgbClr val="0C4EA5"/>
                </a:solidFill>
              </a:rPr>
              <a:t/>
            </a:r>
            <a:br>
              <a:rPr lang="en-US" sz="1200" b="1" dirty="0" smtClean="0">
                <a:solidFill>
                  <a:srgbClr val="0C4EA5"/>
                </a:solidFill>
              </a:rPr>
            </a:br>
            <a:r>
              <a:rPr lang="en-US" sz="1200" b="1" dirty="0" smtClean="0">
                <a:solidFill>
                  <a:srgbClr val="0C4EA5"/>
                </a:solidFill>
              </a:rPr>
              <a:t/>
            </a:r>
            <a:br>
              <a:rPr lang="en-US" sz="1200" b="1" dirty="0" smtClean="0">
                <a:solidFill>
                  <a:srgbClr val="0C4EA5"/>
                </a:solidFill>
              </a:rPr>
            </a:br>
            <a:r>
              <a:rPr lang="en-US" sz="1200" b="1" dirty="0" smtClean="0">
                <a:solidFill>
                  <a:srgbClr val="0C4EA5"/>
                </a:solidFill>
              </a:rPr>
              <a:t/>
            </a:r>
            <a:br>
              <a:rPr lang="en-US" sz="1200" b="1" dirty="0" smtClean="0">
                <a:solidFill>
                  <a:srgbClr val="0C4EA5"/>
                </a:solidFill>
              </a:rPr>
            </a:br>
            <a:r>
              <a:rPr lang="en-US" sz="1600" dirty="0" smtClean="0">
                <a:solidFill>
                  <a:srgbClr val="0C4EA5"/>
                </a:solidFill>
              </a:rPr>
              <a:t> </a:t>
            </a:r>
            <a:br>
              <a:rPr lang="en-US" sz="1600" dirty="0" smtClean="0">
                <a:solidFill>
                  <a:srgbClr val="0C4EA5"/>
                </a:solidFill>
              </a:rPr>
            </a:br>
            <a:r>
              <a:rPr lang="en-US" sz="1600" dirty="0" smtClean="0">
                <a:solidFill>
                  <a:srgbClr val="0C4EA5"/>
                </a:solidFill>
              </a:rPr>
              <a:t/>
            </a:r>
            <a:br>
              <a:rPr lang="en-US" sz="1600" dirty="0" smtClean="0">
                <a:solidFill>
                  <a:srgbClr val="0C4EA5"/>
                </a:solidFill>
              </a:rPr>
            </a:br>
            <a:r>
              <a:rPr lang="en-US" sz="1600" dirty="0" smtClean="0">
                <a:solidFill>
                  <a:srgbClr val="0C4EA5"/>
                </a:solidFill>
              </a:rPr>
              <a:t/>
            </a:r>
            <a:br>
              <a:rPr lang="en-US" sz="1600" dirty="0" smtClean="0">
                <a:solidFill>
                  <a:srgbClr val="0C4EA5"/>
                </a:solidFill>
              </a:rPr>
            </a:br>
            <a:r>
              <a:rPr lang="en-US" sz="1600" dirty="0" smtClean="0">
                <a:solidFill>
                  <a:srgbClr val="0C4EA5"/>
                </a:solidFill>
              </a:rPr>
              <a:t/>
            </a:r>
            <a:br>
              <a:rPr lang="en-US" sz="1600" dirty="0" smtClean="0">
                <a:solidFill>
                  <a:srgbClr val="0C4EA5"/>
                </a:solidFill>
              </a:rPr>
            </a:br>
            <a:r>
              <a:rPr lang="en-US" sz="1600" dirty="0" smtClean="0">
                <a:solidFill>
                  <a:srgbClr val="0C4EA5"/>
                </a:solidFill>
              </a:rPr>
              <a:t/>
            </a:r>
            <a:br>
              <a:rPr lang="en-US" sz="1600" dirty="0" smtClean="0">
                <a:solidFill>
                  <a:srgbClr val="0C4EA5"/>
                </a:solidFill>
              </a:rPr>
            </a:br>
            <a:r>
              <a:rPr lang="en-US" sz="1600" dirty="0" smtClean="0">
                <a:solidFill>
                  <a:srgbClr val="0C4EA5"/>
                </a:solidFill>
                <a:latin typeface="Frutiger LT 55 Roman"/>
              </a:rPr>
              <a:t/>
            </a:r>
            <a:br>
              <a:rPr lang="en-US" sz="1600" dirty="0" smtClean="0">
                <a:solidFill>
                  <a:srgbClr val="0C4EA5"/>
                </a:solidFill>
                <a:latin typeface="Frutiger LT 55 Roman"/>
              </a:rPr>
            </a:br>
            <a:r>
              <a:rPr lang="en-US" sz="1600" b="1" dirty="0" smtClean="0">
                <a:solidFill>
                  <a:srgbClr val="0C4EA5"/>
                </a:solidFill>
                <a:latin typeface="Frutiger LT 55 Roman"/>
              </a:rPr>
              <a:t>				</a:t>
            </a:r>
            <a:r>
              <a:rPr lang="en-US" sz="1050" b="1" dirty="0" smtClean="0">
                <a:solidFill>
                  <a:srgbClr val="0C4EA5"/>
                </a:solidFill>
              </a:rPr>
              <a:t/>
            </a:r>
            <a:br>
              <a:rPr lang="en-US" sz="1050" b="1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> </a:t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sz="1050" b="1" dirty="0" smtClean="0">
                <a:solidFill>
                  <a:srgbClr val="0C4EA5"/>
                </a:solidFill>
              </a:rPr>
              <a:t/>
            </a:r>
            <a:br>
              <a:rPr lang="en-US" sz="1050" b="1" dirty="0" smtClean="0">
                <a:solidFill>
                  <a:srgbClr val="0C4EA5"/>
                </a:solidFill>
              </a:rPr>
            </a:br>
            <a:r>
              <a:rPr lang="en-GB" dirty="0" err="1" smtClean="0"/>
              <a:t>Prezentacija</a:t>
            </a:r>
            <a:r>
              <a:rPr lang="en-GB" dirty="0" smtClean="0"/>
              <a:t> </a:t>
            </a:r>
            <a:r>
              <a:rPr lang="en-GB" dirty="0" err="1" smtClean="0"/>
              <a:t>stanja</a:t>
            </a:r>
            <a:r>
              <a:rPr lang="en-GB" dirty="0" smtClean="0"/>
              <a:t> u </a:t>
            </a:r>
            <a:r>
              <a:rPr lang="en-GB" dirty="0" err="1" smtClean="0"/>
              <a:t>evropskim</a:t>
            </a:r>
            <a:r>
              <a:rPr lang="en-GB" dirty="0" smtClean="0"/>
              <a:t> </a:t>
            </a:r>
            <a:r>
              <a:rPr lang="en-GB" dirty="0" err="1" smtClean="0"/>
              <a:t>integracijama</a:t>
            </a:r>
            <a:r>
              <a:rPr lang="en-GB" dirty="0" smtClean="0"/>
              <a:t> </a:t>
            </a:r>
            <a:r>
              <a:rPr lang="en-GB" dirty="0" err="1" smtClean="0"/>
              <a:t>Crne</a:t>
            </a:r>
            <a:r>
              <a:rPr lang="en-GB" dirty="0" smtClean="0"/>
              <a:t> Gore u </a:t>
            </a:r>
            <a:r>
              <a:rPr lang="en-GB" dirty="0" err="1" smtClean="0"/>
              <a:t>oblasti</a:t>
            </a:r>
            <a:r>
              <a:rPr lang="en-GB" dirty="0" smtClean="0"/>
              <a:t> </a:t>
            </a:r>
            <a:r>
              <a:rPr lang="en-GB" dirty="0" err="1" smtClean="0"/>
              <a:t>energetike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3408218" y="4868883"/>
            <a:ext cx="5329382" cy="303212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21. februara 2019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 smtClean="0"/>
              <a:t>Janez Kopač, Director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1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dirty="0" smtClean="0"/>
              <a:t>Janez Kopač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79400"/>
            <a:ext cx="7267697" cy="499533"/>
          </a:xfrm>
        </p:spPr>
        <p:txBody>
          <a:bodyPr/>
          <a:lstStyle/>
          <a:p>
            <a:r>
              <a:rPr lang="en-US" sz="1800" dirty="0"/>
              <a:t>O</a:t>
            </a:r>
            <a:r>
              <a:rPr lang="sr-Latn-BA" sz="1800" dirty="0" smtClean="0"/>
              <a:t>bnovljivi izvori energije</a:t>
            </a:r>
            <a:endParaRPr lang="de-DE" sz="1800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866775" y="778933"/>
            <a:ext cx="8097343" cy="458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lvl="2" indent="-177800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Font typeface="Arial"/>
              <a:buChar char="•"/>
            </a:pPr>
            <a:endParaRPr lang="sl-SI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4038600" y="811908"/>
            <a:ext cx="4817540" cy="4581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1" i="1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Font typeface="Arial"/>
              <a:buNone/>
              <a:defRPr lang="de-AT"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77800" marR="0" indent="-1778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 lang="de-AT"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647700" indent="-285750" algn="l" defTabSz="4572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89535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539750" indent="-1778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mbol" charset="2"/>
              <a:buChar char="-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95350" indent="-1778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mbol" charset="2"/>
              <a:buChar char="-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0"/>
              </a:spcBef>
              <a:buFontTx/>
              <a:buChar char="-"/>
            </a:pPr>
            <a:endParaRPr lang="en-GB" sz="1900" dirty="0" smtClean="0"/>
          </a:p>
          <a:p>
            <a:pPr lvl="3"/>
            <a:r>
              <a:rPr lang="en-US" sz="1800" dirty="0" err="1"/>
              <a:t>Crna</a:t>
            </a:r>
            <a:r>
              <a:rPr lang="en-US" sz="1800" dirty="0"/>
              <a:t> Gora je </a:t>
            </a:r>
            <a:r>
              <a:rPr lang="en-US" sz="1800" dirty="0" err="1"/>
              <a:t>premašila</a:t>
            </a:r>
            <a:r>
              <a:rPr lang="en-US" sz="1800" dirty="0"/>
              <a:t> </a:t>
            </a:r>
            <a:r>
              <a:rPr lang="en-US" sz="1800" dirty="0" err="1"/>
              <a:t>cilj</a:t>
            </a:r>
            <a:r>
              <a:rPr lang="en-US" sz="1800" dirty="0"/>
              <a:t> OIE od 33% </a:t>
            </a:r>
            <a:r>
              <a:rPr lang="en-US" sz="1800" dirty="0" err="1"/>
              <a:t>zbog</a:t>
            </a:r>
            <a:r>
              <a:rPr lang="en-US" sz="1800" dirty="0"/>
              <a:t> </a:t>
            </a:r>
            <a:r>
              <a:rPr lang="en-US" sz="1800" dirty="0" err="1"/>
              <a:t>revizije</a:t>
            </a:r>
            <a:r>
              <a:rPr lang="en-US" sz="1800" dirty="0"/>
              <a:t> </a:t>
            </a:r>
            <a:r>
              <a:rPr lang="en-US" sz="1800" dirty="0" err="1"/>
              <a:t>biomase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je </a:t>
            </a:r>
            <a:r>
              <a:rPr lang="en-US" sz="1800" dirty="0" err="1"/>
              <a:t>uključena</a:t>
            </a:r>
            <a:r>
              <a:rPr lang="en-US" sz="1800" dirty="0"/>
              <a:t> u </a:t>
            </a:r>
            <a:r>
              <a:rPr lang="en-US" sz="1800" dirty="0" err="1"/>
              <a:t>energetsku</a:t>
            </a:r>
            <a:r>
              <a:rPr lang="en-US" sz="1800" dirty="0"/>
              <a:t> </a:t>
            </a:r>
            <a:r>
              <a:rPr lang="en-US" sz="1800" dirty="0" err="1"/>
              <a:t>statistiku</a:t>
            </a:r>
            <a:r>
              <a:rPr lang="en-US" sz="1800" dirty="0"/>
              <a:t> I </a:t>
            </a:r>
            <a:r>
              <a:rPr lang="en-US" sz="1800" dirty="0" err="1"/>
              <a:t>smanjenja</a:t>
            </a:r>
            <a:r>
              <a:rPr lang="en-US" sz="1800" dirty="0"/>
              <a:t> </a:t>
            </a:r>
            <a:r>
              <a:rPr lang="en-US" sz="1800" dirty="0" err="1"/>
              <a:t>potrošnje</a:t>
            </a:r>
            <a:r>
              <a:rPr lang="en-US" sz="1800" dirty="0"/>
              <a:t> </a:t>
            </a:r>
            <a:r>
              <a:rPr lang="en-US" sz="1800" dirty="0" err="1"/>
              <a:t>najvećeg</a:t>
            </a:r>
            <a:r>
              <a:rPr lang="en-US" sz="1800" dirty="0"/>
              <a:t> </a:t>
            </a:r>
            <a:r>
              <a:rPr lang="en-US" sz="1800" dirty="0" err="1"/>
              <a:t>industrijskog</a:t>
            </a:r>
            <a:r>
              <a:rPr lang="en-US" sz="1800" dirty="0"/>
              <a:t> </a:t>
            </a:r>
            <a:r>
              <a:rPr lang="en-US" sz="1800" dirty="0" err="1"/>
              <a:t>potrošača</a:t>
            </a:r>
            <a:r>
              <a:rPr lang="en-US" sz="1800" dirty="0"/>
              <a:t> (KAP).</a:t>
            </a:r>
          </a:p>
          <a:p>
            <a:pPr lvl="3"/>
            <a:r>
              <a:rPr lang="sl-SI" sz="1800" dirty="0" smtClean="0"/>
              <a:t>Feed-in tarifa je u praksi promenjena aukcijama.</a:t>
            </a:r>
          </a:p>
          <a:p>
            <a:pPr lvl="3"/>
            <a:r>
              <a:rPr lang="en-US" sz="1800" dirty="0" err="1" smtClean="0"/>
              <a:t>Skupština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predlog</a:t>
            </a:r>
            <a:r>
              <a:rPr lang="en-US" sz="1800" dirty="0"/>
              <a:t> </a:t>
            </a:r>
            <a:r>
              <a:rPr lang="en-US" sz="1800" dirty="0" err="1"/>
              <a:t>Vlade</a:t>
            </a:r>
            <a:r>
              <a:rPr lang="en-US" sz="1800" dirty="0"/>
              <a:t>)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Vlada</a:t>
            </a:r>
            <a:r>
              <a:rPr lang="en-US" sz="1800" dirty="0"/>
              <a:t> </a:t>
            </a:r>
            <a:r>
              <a:rPr lang="en-US" sz="1800" dirty="0" err="1"/>
              <a:t>trebaju</a:t>
            </a:r>
            <a:r>
              <a:rPr lang="en-US" sz="1800" dirty="0"/>
              <a:t> </a:t>
            </a:r>
            <a:r>
              <a:rPr lang="en-US" sz="1800" dirty="0" err="1"/>
              <a:t>usvojiti</a:t>
            </a:r>
            <a:r>
              <a:rPr lang="en-US" sz="1800" dirty="0"/>
              <a:t> </a:t>
            </a:r>
            <a:r>
              <a:rPr lang="en-US" sz="1800" dirty="0" err="1"/>
              <a:t>mjere</a:t>
            </a:r>
            <a:r>
              <a:rPr lang="en-US" sz="1800" dirty="0"/>
              <a:t> I </a:t>
            </a:r>
            <a:r>
              <a:rPr lang="en-US" sz="1800" dirty="0" err="1"/>
              <a:t>pravila</a:t>
            </a:r>
            <a:r>
              <a:rPr lang="en-US" sz="1800" dirty="0"/>
              <a:t> za </a:t>
            </a:r>
            <a:r>
              <a:rPr lang="en-US" sz="1800" dirty="0" err="1"/>
              <a:t>samostalnu</a:t>
            </a:r>
            <a:r>
              <a:rPr lang="en-US" sz="1800" dirty="0"/>
              <a:t> </a:t>
            </a:r>
            <a:r>
              <a:rPr lang="en-US" sz="1800" dirty="0" err="1"/>
              <a:t>potrošnju</a:t>
            </a:r>
            <a:r>
              <a:rPr lang="en-US" sz="1800" dirty="0"/>
              <a:t> </a:t>
            </a:r>
            <a:r>
              <a:rPr lang="en-US" sz="1800" dirty="0" err="1"/>
              <a:t>električne</a:t>
            </a:r>
            <a:r>
              <a:rPr lang="en-US" sz="1800" dirty="0"/>
              <a:t> </a:t>
            </a:r>
            <a:r>
              <a:rPr lang="en-US" sz="1800" dirty="0" err="1"/>
              <a:t>energije</a:t>
            </a:r>
            <a:r>
              <a:rPr lang="en-US" sz="1800" dirty="0"/>
              <a:t> za </a:t>
            </a:r>
            <a:r>
              <a:rPr lang="en-US" sz="1800" dirty="0" err="1"/>
              <a:t>potrošače</a:t>
            </a:r>
            <a:r>
              <a:rPr lang="en-US" sz="1800" dirty="0"/>
              <a:t> </a:t>
            </a:r>
            <a:r>
              <a:rPr lang="en-US" sz="1800" dirty="0" err="1"/>
              <a:t>koji</a:t>
            </a:r>
            <a:r>
              <a:rPr lang="en-US" sz="1800" dirty="0"/>
              <a:t> </a:t>
            </a:r>
            <a:r>
              <a:rPr lang="en-US" sz="1800" dirty="0" err="1"/>
              <a:t>posjeduju</a:t>
            </a:r>
            <a:r>
              <a:rPr lang="en-US" sz="1800" dirty="0"/>
              <a:t> male </a:t>
            </a:r>
            <a:r>
              <a:rPr lang="en-US" sz="1800" dirty="0" err="1"/>
              <a:t>instalacije</a:t>
            </a:r>
            <a:r>
              <a:rPr lang="en-US" sz="1800" dirty="0"/>
              <a:t> OIE;</a:t>
            </a:r>
          </a:p>
          <a:p>
            <a:pPr lvl="3"/>
            <a:r>
              <a:rPr lang="en-US" sz="1800" dirty="0" err="1"/>
              <a:t>Zbog</a:t>
            </a:r>
            <a:r>
              <a:rPr lang="en-US" sz="1800" dirty="0"/>
              <a:t> </a:t>
            </a:r>
            <a:r>
              <a:rPr lang="en-US" sz="1800" dirty="0" err="1"/>
              <a:t>troškovne</a:t>
            </a:r>
            <a:r>
              <a:rPr lang="en-US" sz="1800" dirty="0"/>
              <a:t> </a:t>
            </a:r>
            <a:r>
              <a:rPr lang="en-US" sz="1800" dirty="0" err="1"/>
              <a:t>konkurentnosti</a:t>
            </a:r>
            <a:r>
              <a:rPr lang="en-US" sz="1800" dirty="0"/>
              <a:t> </a:t>
            </a:r>
            <a:r>
              <a:rPr lang="en-US" sz="1800" dirty="0" err="1"/>
              <a:t>crnogorskog</a:t>
            </a:r>
            <a:r>
              <a:rPr lang="en-US" sz="1800" dirty="0"/>
              <a:t> </a:t>
            </a:r>
            <a:r>
              <a:rPr lang="en-US" sz="1800" dirty="0" err="1"/>
              <a:t>potencijala</a:t>
            </a:r>
            <a:r>
              <a:rPr lang="en-US" sz="1800" dirty="0"/>
              <a:t> </a:t>
            </a:r>
            <a:r>
              <a:rPr lang="en-US" sz="1800" dirty="0" err="1"/>
              <a:t>obnovljive</a:t>
            </a:r>
            <a:r>
              <a:rPr lang="en-US" sz="1800" dirty="0"/>
              <a:t> </a:t>
            </a:r>
            <a:r>
              <a:rPr lang="en-US" sz="1800" dirty="0" err="1"/>
              <a:t>energije</a:t>
            </a:r>
            <a:r>
              <a:rPr lang="en-US" sz="1800" dirty="0"/>
              <a:t>, </a:t>
            </a:r>
            <a:r>
              <a:rPr lang="en-US" sz="1800" dirty="0" err="1"/>
              <a:t>zemlja</a:t>
            </a:r>
            <a:r>
              <a:rPr lang="en-US" sz="1800" dirty="0"/>
              <a:t>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dodatno</a:t>
            </a:r>
            <a:r>
              <a:rPr lang="en-US" sz="1800" dirty="0"/>
              <a:t> </a:t>
            </a:r>
            <a:r>
              <a:rPr lang="en-US" sz="1800" dirty="0" err="1"/>
              <a:t>iskoristiti</a:t>
            </a:r>
            <a:r>
              <a:rPr lang="en-US" sz="1800" dirty="0"/>
              <a:t> </a:t>
            </a:r>
            <a:r>
              <a:rPr lang="en-US" sz="1800" dirty="0" err="1"/>
              <a:t>potencijal</a:t>
            </a:r>
            <a:r>
              <a:rPr lang="en-US" sz="1800" dirty="0"/>
              <a:t> s </a:t>
            </a:r>
            <a:r>
              <a:rPr lang="en-US" sz="1800" dirty="0" err="1"/>
              <a:t>minimalnim</a:t>
            </a:r>
            <a:r>
              <a:rPr lang="en-US" sz="1800" dirty="0"/>
              <a:t> </a:t>
            </a:r>
            <a:r>
              <a:rPr lang="en-US" sz="1800" dirty="0" err="1"/>
              <a:t>uticajem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cijenu</a:t>
            </a:r>
            <a:r>
              <a:rPr lang="en-US" sz="1800" dirty="0"/>
              <a:t> </a:t>
            </a:r>
            <a:r>
              <a:rPr lang="en-US" sz="1800" dirty="0" err="1"/>
              <a:t>električne</a:t>
            </a:r>
            <a:r>
              <a:rPr lang="en-US" sz="1800" dirty="0"/>
              <a:t> </a:t>
            </a:r>
            <a:r>
              <a:rPr lang="en-US" sz="1800" dirty="0" err="1"/>
              <a:t>energije</a:t>
            </a:r>
            <a:r>
              <a:rPr lang="en-US" sz="1800" dirty="0"/>
              <a:t> </a:t>
            </a:r>
            <a:r>
              <a:rPr lang="en-US" sz="1800" dirty="0" err="1"/>
              <a:t>krajnjeg</a:t>
            </a:r>
            <a:r>
              <a:rPr lang="en-US" sz="1800" dirty="0"/>
              <a:t> </a:t>
            </a:r>
            <a:r>
              <a:rPr lang="en-US" sz="1800" dirty="0" err="1"/>
              <a:t>korisnika</a:t>
            </a:r>
            <a:r>
              <a:rPr lang="en-US" sz="1800" dirty="0" smtClean="0"/>
              <a:t>.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0625"/>
            <a:ext cx="4255008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3825" y="1033588"/>
            <a:ext cx="8562975" cy="4131079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dirty="0"/>
              <a:t>Janez Kopač</a:t>
            </a:r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48383"/>
            <a:ext cx="6234545" cy="499533"/>
          </a:xfrm>
        </p:spPr>
        <p:txBody>
          <a:bodyPr/>
          <a:lstStyle/>
          <a:p>
            <a:r>
              <a:rPr lang="de-DE" sz="2000" dirty="0"/>
              <a:t>Udeo energije iz obnovljivih izvora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23825" y="778933"/>
            <a:ext cx="9020176" cy="4581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7800" lvl="3" indent="-177800">
              <a:lnSpc>
                <a:spcPct val="130000"/>
              </a:lnSpc>
              <a:spcAft>
                <a:spcPts val="800"/>
              </a:spcAft>
              <a:buFont typeface="Wingdings" pitchFamily="2" charset="2"/>
              <a:buChar char="§"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0" y="755183"/>
            <a:ext cx="9144001" cy="4581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7800" lvl="2" indent="-177800">
              <a:spcBef>
                <a:spcPct val="20000"/>
              </a:spcBef>
              <a:spcAft>
                <a:spcPts val="800"/>
              </a:spcAft>
              <a:defRPr/>
            </a:pPr>
            <a:endParaRPr lang="sr-Latn-CS" sz="1400" dirty="0" smtClean="0"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36" y="1139104"/>
            <a:ext cx="5672328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3825" y="1033588"/>
            <a:ext cx="8562975" cy="4131079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dirty="0"/>
              <a:t>Janez Kopač</a:t>
            </a:r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48383"/>
            <a:ext cx="6234545" cy="499533"/>
          </a:xfrm>
        </p:spPr>
        <p:txBody>
          <a:bodyPr/>
          <a:lstStyle/>
          <a:p>
            <a:r>
              <a:rPr lang="en-US" sz="2000" dirty="0"/>
              <a:t>E</a:t>
            </a:r>
            <a:r>
              <a:rPr lang="sr-Latn-CS" sz="2000" dirty="0" smtClean="0"/>
              <a:t>nergetska efikasnost</a:t>
            </a:r>
            <a:endParaRPr lang="de-DE" sz="2000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23825" y="778933"/>
            <a:ext cx="9020176" cy="4581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7800" lvl="3" indent="-177800">
              <a:lnSpc>
                <a:spcPct val="130000"/>
              </a:lnSpc>
              <a:spcAft>
                <a:spcPts val="800"/>
              </a:spcAft>
              <a:buFont typeface="Wingdings" pitchFamily="2" charset="2"/>
              <a:buChar char="§"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0" y="755183"/>
            <a:ext cx="9144001" cy="4581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7800" lvl="2" indent="-177800">
              <a:spcBef>
                <a:spcPct val="20000"/>
              </a:spcBef>
              <a:spcAft>
                <a:spcPts val="800"/>
              </a:spcAft>
              <a:defRPr/>
            </a:pPr>
            <a:endParaRPr lang="sr-Latn-CS" sz="1400" dirty="0" smtClean="0">
              <a:cs typeface="Arial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4330065" y="1295400"/>
            <a:ext cx="4813935" cy="4097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1" i="1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Font typeface="Arial"/>
              <a:buNone/>
              <a:defRPr lang="de-AT"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77800" marR="0" indent="-1778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 lang="de-AT"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647700" indent="-285750" algn="l" defTabSz="4572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89535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539750" indent="-1778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mbol" charset="2"/>
              <a:buChar char="-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95350" indent="-1778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mbol" charset="2"/>
              <a:buChar char="-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0"/>
              </a:spcBef>
              <a:buFontTx/>
              <a:buChar char="-"/>
            </a:pPr>
            <a:r>
              <a:rPr lang="en-GB" sz="2000" dirty="0" err="1" smtClean="0"/>
              <a:t>Crna</a:t>
            </a:r>
            <a:r>
              <a:rPr lang="en-GB" sz="2000" dirty="0" smtClean="0"/>
              <a:t> </a:t>
            </a:r>
            <a:r>
              <a:rPr lang="en-GB" sz="2000" dirty="0"/>
              <a:t>Gora je </a:t>
            </a:r>
            <a:r>
              <a:rPr lang="en-GB" sz="2000" dirty="0" err="1"/>
              <a:t>postigla</a:t>
            </a:r>
            <a:r>
              <a:rPr lang="en-GB" sz="2000" dirty="0"/>
              <a:t> progress u </a:t>
            </a:r>
            <a:r>
              <a:rPr lang="en-GB" sz="2000" dirty="0" err="1"/>
              <a:t>oblasti</a:t>
            </a:r>
            <a:r>
              <a:rPr lang="en-GB" sz="2000" dirty="0"/>
              <a:t> </a:t>
            </a:r>
            <a:r>
              <a:rPr lang="en-GB" sz="2000" dirty="0" err="1"/>
              <a:t>implementacije</a:t>
            </a:r>
            <a:r>
              <a:rPr lang="en-GB" sz="2000" dirty="0"/>
              <a:t> </a:t>
            </a:r>
            <a:r>
              <a:rPr lang="en-GB" sz="2000" dirty="0" err="1"/>
              <a:t>Zakona</a:t>
            </a:r>
            <a:r>
              <a:rPr lang="en-GB" sz="2000" dirty="0"/>
              <a:t> o </a:t>
            </a:r>
            <a:r>
              <a:rPr lang="en-GB" sz="2000" dirty="0" err="1"/>
              <a:t>efikasnom</a:t>
            </a:r>
            <a:r>
              <a:rPr lang="en-GB" sz="2000" dirty="0"/>
              <a:t> </a:t>
            </a:r>
            <a:r>
              <a:rPr lang="en-GB" sz="2000" dirty="0" err="1"/>
              <a:t>korišćenju</a:t>
            </a:r>
            <a:r>
              <a:rPr lang="en-GB" sz="2000" dirty="0"/>
              <a:t> </a:t>
            </a:r>
            <a:r>
              <a:rPr lang="en-GB" sz="2000" dirty="0" err="1"/>
              <a:t>energije</a:t>
            </a:r>
            <a:r>
              <a:rPr lang="en-GB" sz="2000" dirty="0"/>
              <a:t> (</a:t>
            </a:r>
            <a:r>
              <a:rPr lang="en-GB" sz="2000" dirty="0" err="1"/>
              <a:t>uključujući</a:t>
            </a:r>
            <a:r>
              <a:rPr lang="en-GB" sz="2000" dirty="0"/>
              <a:t> </a:t>
            </a:r>
            <a:r>
              <a:rPr lang="en-GB" sz="2000" dirty="0" err="1"/>
              <a:t>nedavne</a:t>
            </a:r>
            <a:r>
              <a:rPr lang="en-GB" sz="2000" dirty="0"/>
              <a:t> </a:t>
            </a:r>
            <a:r>
              <a:rPr lang="en-GB" sz="2000" dirty="0" err="1"/>
              <a:t>izmjene</a:t>
            </a:r>
            <a:r>
              <a:rPr lang="en-GB" sz="2000" dirty="0"/>
              <a:t> </a:t>
            </a:r>
            <a:r>
              <a:rPr lang="en-GB" sz="2000" dirty="0" err="1"/>
              <a:t>zakona</a:t>
            </a:r>
            <a:r>
              <a:rPr lang="en-GB" sz="2000" dirty="0"/>
              <a:t>), </a:t>
            </a:r>
            <a:r>
              <a:rPr lang="en-GB" sz="2000" dirty="0" err="1"/>
              <a:t>usvajanja</a:t>
            </a:r>
            <a:r>
              <a:rPr lang="en-GB" sz="2000" dirty="0"/>
              <a:t> </a:t>
            </a:r>
            <a:r>
              <a:rPr lang="en-GB" sz="2000" dirty="0" err="1"/>
              <a:t>podzakonskih</a:t>
            </a:r>
            <a:r>
              <a:rPr lang="en-GB" sz="2000" dirty="0"/>
              <a:t> </a:t>
            </a:r>
            <a:r>
              <a:rPr lang="en-GB" sz="2000" dirty="0" err="1"/>
              <a:t>akata</a:t>
            </a:r>
            <a:r>
              <a:rPr lang="en-GB" sz="2000" dirty="0"/>
              <a:t>, </a:t>
            </a:r>
            <a:r>
              <a:rPr lang="en-GB" sz="2000" dirty="0" err="1"/>
              <a:t>implementacije</a:t>
            </a:r>
            <a:r>
              <a:rPr lang="en-GB" sz="2000" dirty="0"/>
              <a:t> NEEAP-a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operativnog</a:t>
            </a:r>
            <a:r>
              <a:rPr lang="en-GB" sz="2000" dirty="0"/>
              <a:t> </a:t>
            </a:r>
            <a:r>
              <a:rPr lang="en-GB" sz="2000" dirty="0" err="1"/>
              <a:t>plana</a:t>
            </a:r>
            <a:r>
              <a:rPr lang="en-GB" sz="2000" dirty="0"/>
              <a:t> za </a:t>
            </a:r>
            <a:r>
              <a:rPr lang="en-GB" sz="2000" dirty="0" err="1"/>
              <a:t>obnovu</a:t>
            </a:r>
            <a:r>
              <a:rPr lang="en-GB" sz="2000" dirty="0"/>
              <a:t> </a:t>
            </a:r>
            <a:r>
              <a:rPr lang="en-GB" sz="2000" dirty="0" err="1"/>
              <a:t>zgrada</a:t>
            </a:r>
            <a:r>
              <a:rPr lang="en-GB" sz="2000" dirty="0"/>
              <a:t> </a:t>
            </a:r>
            <a:r>
              <a:rPr lang="en-GB" sz="2000" dirty="0" err="1"/>
              <a:t>državne</a:t>
            </a:r>
            <a:r>
              <a:rPr lang="en-GB" sz="2000" dirty="0"/>
              <a:t> </a:t>
            </a:r>
            <a:r>
              <a:rPr lang="en-GB" sz="2000" dirty="0" err="1"/>
              <a:t>uprave</a:t>
            </a:r>
            <a:r>
              <a:rPr lang="en-GB" sz="2000" dirty="0"/>
              <a:t>,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u </a:t>
            </a:r>
            <a:r>
              <a:rPr lang="en-GB" sz="2000" dirty="0" err="1"/>
              <a:t>redovnom</a:t>
            </a:r>
            <a:r>
              <a:rPr lang="en-GB" sz="2000" dirty="0"/>
              <a:t> </a:t>
            </a:r>
            <a:r>
              <a:rPr lang="en-GB" sz="2000" dirty="0" err="1"/>
              <a:t>izvještavanju</a:t>
            </a:r>
            <a:r>
              <a:rPr lang="en-GB" sz="2000" dirty="0"/>
              <a:t> </a:t>
            </a:r>
            <a:r>
              <a:rPr lang="en-GB" sz="2000" dirty="0" err="1"/>
              <a:t>prema</a:t>
            </a:r>
            <a:r>
              <a:rPr lang="en-GB" sz="2000" dirty="0"/>
              <a:t> </a:t>
            </a:r>
            <a:r>
              <a:rPr lang="en-GB" sz="2000" dirty="0" err="1"/>
              <a:t>Sekretarijatu</a:t>
            </a:r>
            <a:r>
              <a:rPr lang="en-GB" sz="2000" dirty="0"/>
              <a:t>.  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en-GB" sz="2000" dirty="0" smtClean="0"/>
              <a:t>U </a:t>
            </a:r>
            <a:r>
              <a:rPr lang="en-GB" sz="2000" dirty="0" err="1"/>
              <a:t>toku</a:t>
            </a:r>
            <a:r>
              <a:rPr lang="en-GB" sz="2000" dirty="0"/>
              <a:t> je </a:t>
            </a:r>
            <a:r>
              <a:rPr lang="en-GB" sz="2000" dirty="0" err="1"/>
              <a:t>implementacija</a:t>
            </a:r>
            <a:r>
              <a:rPr lang="en-GB" sz="2000" dirty="0"/>
              <a:t> </a:t>
            </a:r>
            <a:r>
              <a:rPr lang="en-GB" sz="2000" dirty="0" err="1"/>
              <a:t>novih</a:t>
            </a:r>
            <a:r>
              <a:rPr lang="en-GB" sz="2000" dirty="0"/>
              <a:t> </a:t>
            </a:r>
            <a:r>
              <a:rPr lang="en-GB" sz="2000" dirty="0" err="1"/>
              <a:t>zahtjeva</a:t>
            </a:r>
            <a:r>
              <a:rPr lang="en-GB" sz="2000" dirty="0"/>
              <a:t> za </a:t>
            </a:r>
            <a:r>
              <a:rPr lang="en-GB" sz="2000" dirty="0" err="1"/>
              <a:t>označavanje</a:t>
            </a:r>
            <a:r>
              <a:rPr lang="en-GB" sz="2000" dirty="0"/>
              <a:t> </a:t>
            </a:r>
            <a:r>
              <a:rPr lang="en-GB" sz="2000" dirty="0" err="1"/>
              <a:t>energetske</a:t>
            </a:r>
            <a:r>
              <a:rPr lang="en-GB" sz="2000" dirty="0"/>
              <a:t> </a:t>
            </a:r>
            <a:r>
              <a:rPr lang="en-GB" sz="2000" dirty="0" err="1"/>
              <a:t>efikasnosti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eko</a:t>
            </a:r>
            <a:r>
              <a:rPr lang="en-GB" sz="2000" dirty="0"/>
              <a:t> </a:t>
            </a:r>
            <a:r>
              <a:rPr lang="en-GB" sz="2000" dirty="0" err="1"/>
              <a:t>dizajn</a:t>
            </a:r>
            <a:r>
              <a:rPr lang="en-GB" sz="2000" dirty="0"/>
              <a:t> </a:t>
            </a:r>
            <a:r>
              <a:rPr lang="en-GB" sz="2000" dirty="0" err="1"/>
              <a:t>uređaja</a:t>
            </a:r>
            <a:r>
              <a:rPr lang="en-GB" sz="2000" dirty="0"/>
              <a:t>,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paralelnim</a:t>
            </a:r>
            <a:r>
              <a:rPr lang="en-GB" sz="2000" dirty="0"/>
              <a:t> </a:t>
            </a:r>
            <a:r>
              <a:rPr lang="en-GB" sz="2000" dirty="0" err="1"/>
              <a:t>obukama</a:t>
            </a:r>
            <a:r>
              <a:rPr lang="en-GB" sz="2000" dirty="0"/>
              <a:t> za </a:t>
            </a:r>
            <a:r>
              <a:rPr lang="en-GB" sz="2000" dirty="0" err="1"/>
              <a:t>tržišni</a:t>
            </a:r>
            <a:r>
              <a:rPr lang="en-GB" sz="2000" dirty="0"/>
              <a:t> </a:t>
            </a:r>
            <a:r>
              <a:rPr lang="en-GB" sz="2000" dirty="0" err="1"/>
              <a:t>nadzor</a:t>
            </a:r>
            <a:r>
              <a:rPr lang="en-GB" sz="2000" dirty="0"/>
              <a:t> u </a:t>
            </a:r>
            <a:r>
              <a:rPr lang="en-GB" sz="2000" dirty="0" err="1"/>
              <a:t>ovoj</a:t>
            </a:r>
            <a:r>
              <a:rPr lang="en-GB" sz="2000" dirty="0"/>
              <a:t> </a:t>
            </a:r>
            <a:r>
              <a:rPr lang="en-GB" sz="2000" dirty="0" err="1"/>
              <a:t>oblasti</a:t>
            </a:r>
            <a:r>
              <a:rPr lang="en-GB" sz="2000" dirty="0"/>
              <a:t>. </a:t>
            </a:r>
            <a:r>
              <a:rPr lang="en-GB" sz="2000" dirty="0" err="1"/>
              <a:t>Potrebno</a:t>
            </a:r>
            <a:r>
              <a:rPr lang="en-GB" sz="2000" dirty="0"/>
              <a:t> je </a:t>
            </a:r>
            <a:r>
              <a:rPr lang="en-GB" sz="2000" dirty="0" err="1"/>
              <a:t>nastaviti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usvajanjem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implementacijom</a:t>
            </a:r>
            <a:r>
              <a:rPr lang="en-GB" sz="2000" dirty="0"/>
              <a:t> </a:t>
            </a:r>
            <a:r>
              <a:rPr lang="en-GB" sz="2000" dirty="0" err="1"/>
              <a:t>preostalih</a:t>
            </a:r>
            <a:r>
              <a:rPr lang="en-GB" sz="2000" dirty="0"/>
              <a:t> </a:t>
            </a:r>
            <a:r>
              <a:rPr lang="en-GB" sz="2000" dirty="0" err="1"/>
              <a:t>podzakonskih</a:t>
            </a:r>
            <a:r>
              <a:rPr lang="en-GB" sz="2000" dirty="0"/>
              <a:t> </a:t>
            </a:r>
            <a:r>
              <a:rPr lang="en-GB" sz="2000" dirty="0" err="1"/>
              <a:t>akata</a:t>
            </a:r>
            <a:r>
              <a:rPr lang="en-GB" sz="2000" dirty="0"/>
              <a:t> u </a:t>
            </a:r>
            <a:r>
              <a:rPr lang="en-GB" sz="2000" dirty="0" err="1"/>
              <a:t>ovoj</a:t>
            </a:r>
            <a:r>
              <a:rPr lang="en-GB" sz="2000" dirty="0"/>
              <a:t> </a:t>
            </a:r>
            <a:r>
              <a:rPr lang="en-GB" sz="2000" dirty="0" err="1"/>
              <a:t>oblasti</a:t>
            </a:r>
            <a:r>
              <a:rPr lang="en-GB" sz="2000" dirty="0"/>
              <a:t>. 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en-GB" sz="2000" dirty="0" smtClean="0"/>
              <a:t>Novi </a:t>
            </a:r>
            <a:r>
              <a:rPr lang="en-GB" sz="2000" dirty="0" err="1"/>
              <a:t>Zakon</a:t>
            </a:r>
            <a:r>
              <a:rPr lang="en-GB" sz="2000" dirty="0"/>
              <a:t> o </a:t>
            </a:r>
            <a:r>
              <a:rPr lang="en-GB" sz="2000" dirty="0" err="1"/>
              <a:t>javno-privatnom</a:t>
            </a:r>
            <a:r>
              <a:rPr lang="en-GB" sz="2000" dirty="0"/>
              <a:t> </a:t>
            </a:r>
            <a:r>
              <a:rPr lang="en-GB" sz="2000" dirty="0" err="1"/>
              <a:t>partnerstvu</a:t>
            </a:r>
            <a:r>
              <a:rPr lang="en-GB" sz="2000" dirty="0"/>
              <a:t> </a:t>
            </a:r>
            <a:r>
              <a:rPr lang="en-GB" sz="2000" dirty="0" err="1"/>
              <a:t>jos</a:t>
            </a:r>
            <a:r>
              <a:rPr lang="en-GB" sz="2000" dirty="0"/>
              <a:t>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usvojen</a:t>
            </a:r>
            <a:r>
              <a:rPr lang="en-GB" sz="2000" dirty="0"/>
              <a:t>, a </a:t>
            </a:r>
            <a:r>
              <a:rPr lang="en-GB" sz="2000" dirty="0" err="1"/>
              <a:t>veoma</a:t>
            </a:r>
            <a:r>
              <a:rPr lang="en-GB" sz="2000" dirty="0"/>
              <a:t> je </a:t>
            </a:r>
            <a:r>
              <a:rPr lang="en-GB" sz="2000" dirty="0" err="1"/>
              <a:t>važan</a:t>
            </a:r>
            <a:r>
              <a:rPr lang="en-GB" sz="2000" dirty="0"/>
              <a:t> da </a:t>
            </a:r>
            <a:r>
              <a:rPr lang="en-GB" sz="2000" dirty="0" err="1"/>
              <a:t>omogući</a:t>
            </a:r>
            <a:r>
              <a:rPr lang="en-GB" sz="2000" dirty="0"/>
              <a:t> ESCO </a:t>
            </a:r>
            <a:r>
              <a:rPr lang="en-GB" sz="2000" dirty="0" err="1"/>
              <a:t>investicije</a:t>
            </a:r>
            <a:r>
              <a:rPr lang="en-GB" sz="2000" dirty="0"/>
              <a:t> u </a:t>
            </a:r>
            <a:r>
              <a:rPr lang="en-GB" sz="2000" dirty="0" err="1"/>
              <a:t>javnom</a:t>
            </a:r>
            <a:r>
              <a:rPr lang="en-GB" sz="2000" dirty="0"/>
              <a:t> </a:t>
            </a:r>
            <a:r>
              <a:rPr lang="en-GB" sz="2000" dirty="0" err="1"/>
              <a:t>sektoru</a:t>
            </a:r>
            <a:r>
              <a:rPr lang="en-GB" sz="2000" dirty="0"/>
              <a:t>. </a:t>
            </a:r>
            <a:endParaRPr lang="en-GB" sz="2000" dirty="0" smtClean="0"/>
          </a:p>
          <a:p>
            <a:pPr lvl="2">
              <a:spcBef>
                <a:spcPts val="0"/>
              </a:spcBef>
              <a:buFontTx/>
              <a:buChar char="-"/>
            </a:pPr>
            <a:r>
              <a:rPr lang="en-GB" sz="2000" dirty="0" smtClean="0"/>
              <a:t>Novi </a:t>
            </a:r>
            <a:r>
              <a:rPr lang="en-GB" sz="2000" dirty="0"/>
              <a:t>NEEAP </a:t>
            </a:r>
            <a:r>
              <a:rPr lang="en-GB" sz="2000" dirty="0" err="1"/>
              <a:t>treba</a:t>
            </a:r>
            <a:r>
              <a:rPr lang="en-GB" sz="2000" dirty="0"/>
              <a:t> </a:t>
            </a:r>
            <a:r>
              <a:rPr lang="en-GB" sz="2000" dirty="0" err="1"/>
              <a:t>pripremiti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dostaviti</a:t>
            </a:r>
            <a:r>
              <a:rPr lang="en-GB" sz="2000" dirty="0"/>
              <a:t> </a:t>
            </a:r>
            <a:r>
              <a:rPr lang="en-GB" sz="2000" dirty="0" err="1"/>
              <a:t>Sekretarijatu</a:t>
            </a:r>
            <a:r>
              <a:rPr lang="en-GB" sz="2000" dirty="0"/>
              <a:t> do 30. </a:t>
            </a:r>
            <a:r>
              <a:rPr lang="en-GB" sz="2000" dirty="0" err="1"/>
              <a:t>aprila</a:t>
            </a:r>
            <a:r>
              <a:rPr lang="en-GB" sz="2000" dirty="0"/>
              <a:t> 2019. </a:t>
            </a:r>
            <a:r>
              <a:rPr lang="en-GB" sz="2000" dirty="0" err="1"/>
              <a:t>godine</a:t>
            </a:r>
            <a:r>
              <a:rPr lang="en-GB" sz="2000" dirty="0"/>
              <a:t>. </a:t>
            </a:r>
            <a:r>
              <a:rPr lang="en-GB" sz="2000" dirty="0" err="1"/>
              <a:t>Treba</a:t>
            </a:r>
            <a:r>
              <a:rPr lang="en-GB" sz="2000" dirty="0"/>
              <a:t> </a:t>
            </a:r>
            <a:r>
              <a:rPr lang="en-GB" sz="2000" dirty="0" err="1"/>
              <a:t>poboljšati</a:t>
            </a:r>
            <a:r>
              <a:rPr lang="en-GB" sz="2000" dirty="0"/>
              <a:t> </a:t>
            </a:r>
            <a:r>
              <a:rPr lang="en-GB" sz="2000" dirty="0" err="1"/>
              <a:t>statistiku</a:t>
            </a:r>
            <a:r>
              <a:rPr lang="en-GB" sz="2000" dirty="0"/>
              <a:t> (EE </a:t>
            </a:r>
            <a:r>
              <a:rPr lang="en-GB" sz="2000" dirty="0" err="1"/>
              <a:t>indikatore</a:t>
            </a:r>
            <a:r>
              <a:rPr lang="en-GB" sz="2000" dirty="0"/>
              <a:t>)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sistem</a:t>
            </a:r>
            <a:r>
              <a:rPr lang="en-GB" sz="2000" dirty="0"/>
              <a:t> za monitoring </a:t>
            </a:r>
            <a:r>
              <a:rPr lang="en-GB" sz="2000" dirty="0" err="1"/>
              <a:t>implementacije</a:t>
            </a:r>
            <a:r>
              <a:rPr lang="en-GB" sz="2000" dirty="0"/>
              <a:t> NEEAP-a.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790"/>
            <a:ext cx="4206240" cy="44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dirty="0" smtClean="0"/>
              <a:t>Janez Kopač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79400"/>
            <a:ext cx="7267697" cy="499533"/>
          </a:xfrm>
        </p:spPr>
        <p:txBody>
          <a:bodyPr/>
          <a:lstStyle/>
          <a:p>
            <a:r>
              <a:rPr lang="en-US" sz="1800" dirty="0" err="1"/>
              <a:t>Životna</a:t>
            </a:r>
            <a:r>
              <a:rPr lang="en-US" sz="1800" dirty="0"/>
              <a:t> </a:t>
            </a:r>
            <a:r>
              <a:rPr lang="en-US" sz="1800" dirty="0" err="1"/>
              <a:t>sredina</a:t>
            </a:r>
            <a:endParaRPr lang="de-DE" sz="1800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866775" y="778933"/>
            <a:ext cx="8097343" cy="458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lvl="2" indent="-177800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Font typeface="Arial"/>
              <a:buChar char="•"/>
            </a:pPr>
            <a:endParaRPr lang="sl-SI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4038600" y="811908"/>
            <a:ext cx="4817540" cy="458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1" i="1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Font typeface="Arial"/>
              <a:buNone/>
              <a:defRPr lang="de-AT"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77800" marR="0" indent="-1778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 lang="de-AT"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647700" indent="-285750" algn="l" defTabSz="4572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89535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539750" indent="-1778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mbol" charset="2"/>
              <a:buChar char="-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95350" indent="-1778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mbol" charset="2"/>
              <a:buChar char="-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3" indent="0">
              <a:buNone/>
            </a:pPr>
            <a:endParaRPr lang="en-US" sz="1800" dirty="0"/>
          </a:p>
          <a:p>
            <a:pPr lvl="3"/>
            <a:r>
              <a:rPr lang="en-US" sz="1800" dirty="0" err="1"/>
              <a:t>Treba</a:t>
            </a:r>
            <a:r>
              <a:rPr lang="en-US" sz="1800" dirty="0"/>
              <a:t> </a:t>
            </a:r>
            <a:r>
              <a:rPr lang="en-US" sz="1800" dirty="0" err="1"/>
              <a:t>ojačati</a:t>
            </a:r>
            <a:r>
              <a:rPr lang="en-US" sz="1800" dirty="0"/>
              <a:t> </a:t>
            </a:r>
            <a:r>
              <a:rPr lang="en-US" sz="1800" dirty="0" err="1"/>
              <a:t>kontrolu</a:t>
            </a:r>
            <a:r>
              <a:rPr lang="en-US" sz="1800" dirty="0"/>
              <a:t> </a:t>
            </a:r>
            <a:r>
              <a:rPr lang="en-US" sz="1800" dirty="0" err="1"/>
              <a:t>kvaliteta</a:t>
            </a:r>
            <a:r>
              <a:rPr lang="en-US" sz="1800" dirty="0"/>
              <a:t> </a:t>
            </a:r>
            <a:r>
              <a:rPr lang="en-US" sz="1800" dirty="0" err="1"/>
              <a:t>procjene</a:t>
            </a:r>
            <a:r>
              <a:rPr lang="en-US" sz="1800" dirty="0"/>
              <a:t> </a:t>
            </a:r>
            <a:r>
              <a:rPr lang="en-US" sz="1800" dirty="0" err="1"/>
              <a:t>uticaja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životnu</a:t>
            </a:r>
            <a:r>
              <a:rPr lang="en-US" sz="1800" dirty="0"/>
              <a:t> </a:t>
            </a:r>
            <a:r>
              <a:rPr lang="en-US" sz="1800" dirty="0" err="1"/>
              <a:t>sredinu</a:t>
            </a:r>
            <a:r>
              <a:rPr lang="en-US" sz="1800" dirty="0"/>
              <a:t>, </a:t>
            </a:r>
            <a:r>
              <a:rPr lang="en-US" sz="1800" dirty="0" err="1"/>
              <a:t>upravljanje</a:t>
            </a:r>
            <a:r>
              <a:rPr lang="en-US" sz="1800" dirty="0"/>
              <a:t> </a:t>
            </a:r>
            <a:r>
              <a:rPr lang="en-US" sz="1800" dirty="0" err="1"/>
              <a:t>zaštićenim</a:t>
            </a:r>
            <a:r>
              <a:rPr lang="en-US" sz="1800" dirty="0"/>
              <a:t> </a:t>
            </a:r>
            <a:r>
              <a:rPr lang="en-US" sz="1800" dirty="0" err="1"/>
              <a:t>područjima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uzimanje</a:t>
            </a:r>
            <a:r>
              <a:rPr lang="en-US" sz="1800" dirty="0"/>
              <a:t> u </a:t>
            </a:r>
            <a:r>
              <a:rPr lang="en-US" sz="1800" dirty="0" err="1"/>
              <a:t>obzir</a:t>
            </a:r>
            <a:r>
              <a:rPr lang="en-US" sz="1800" dirty="0"/>
              <a:t> </a:t>
            </a:r>
            <a:r>
              <a:rPr lang="en-US" sz="1800" dirty="0" err="1"/>
              <a:t>zaštite</a:t>
            </a:r>
            <a:r>
              <a:rPr lang="en-US" sz="1800" dirty="0"/>
              <a:t> </a:t>
            </a:r>
            <a:r>
              <a:rPr lang="en-US" sz="1800" dirty="0" err="1"/>
              <a:t>prirode</a:t>
            </a:r>
            <a:r>
              <a:rPr lang="en-US" sz="1800" dirty="0"/>
              <a:t> </a:t>
            </a:r>
            <a:r>
              <a:rPr lang="en-US" sz="1800" dirty="0" err="1"/>
              <a:t>kod</a:t>
            </a:r>
            <a:r>
              <a:rPr lang="en-US" sz="1800" dirty="0"/>
              <a:t> </a:t>
            </a:r>
            <a:r>
              <a:rPr lang="en-US" sz="1800" dirty="0" err="1"/>
              <a:t>procjene</a:t>
            </a:r>
            <a:r>
              <a:rPr lang="en-US" sz="1800" dirty="0"/>
              <a:t> </a:t>
            </a:r>
            <a:r>
              <a:rPr lang="en-US" sz="1800" dirty="0" err="1"/>
              <a:t>uticaja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životnu</a:t>
            </a:r>
            <a:r>
              <a:rPr lang="en-US" sz="1800" dirty="0"/>
              <a:t> </a:t>
            </a:r>
            <a:r>
              <a:rPr lang="en-US" sz="1800" dirty="0" err="1"/>
              <a:t>sredinu</a:t>
            </a:r>
            <a:r>
              <a:rPr lang="en-US" sz="1800" dirty="0"/>
              <a:t>.   </a:t>
            </a:r>
          </a:p>
          <a:p>
            <a:pPr lvl="3"/>
            <a:r>
              <a:rPr lang="en-US" sz="1800" dirty="0" err="1"/>
              <a:t>Crna</a:t>
            </a:r>
            <a:r>
              <a:rPr lang="en-US" sz="1800" dirty="0"/>
              <a:t> Gora mora </a:t>
            </a:r>
            <a:r>
              <a:rPr lang="en-US" sz="1800" dirty="0" err="1"/>
              <a:t>još</a:t>
            </a:r>
            <a:r>
              <a:rPr lang="en-US" sz="1800" dirty="0"/>
              <a:t> </a:t>
            </a:r>
            <a:r>
              <a:rPr lang="en-US" sz="1800" dirty="0" err="1"/>
              <a:t>uvijek</a:t>
            </a:r>
            <a:r>
              <a:rPr lang="en-US" sz="1800" dirty="0"/>
              <a:t> </a:t>
            </a:r>
            <a:r>
              <a:rPr lang="sl-SI" sz="1800" dirty="0" smtClean="0"/>
              <a:t>d</a:t>
            </a:r>
            <a:r>
              <a:rPr lang="en-US" sz="1800" dirty="0" err="1" smtClean="0"/>
              <a:t>onijeti</a:t>
            </a:r>
            <a:r>
              <a:rPr lang="en-US" sz="1800" dirty="0" smtClean="0"/>
              <a:t> </a:t>
            </a:r>
            <a:r>
              <a:rPr lang="en-US" sz="1800" dirty="0" err="1"/>
              <a:t>odluku</a:t>
            </a:r>
            <a:r>
              <a:rPr lang="en-US" sz="1800" dirty="0"/>
              <a:t> o </a:t>
            </a:r>
            <a:r>
              <a:rPr lang="en-US" sz="1800" dirty="0" err="1"/>
              <a:t>zamjeni</a:t>
            </a:r>
            <a:r>
              <a:rPr lang="en-US" sz="1800" dirty="0"/>
              <a:t> (opt-out) </a:t>
            </a:r>
            <a:r>
              <a:rPr lang="en-US" sz="1800" dirty="0" err="1"/>
              <a:t>termoelektrane</a:t>
            </a:r>
            <a:r>
              <a:rPr lang="en-US" sz="1800" dirty="0"/>
              <a:t> </a:t>
            </a:r>
            <a:r>
              <a:rPr lang="en-US" sz="1800" dirty="0" err="1"/>
              <a:t>Pljevlja</a:t>
            </a:r>
            <a:r>
              <a:rPr lang="en-US" sz="1800" dirty="0"/>
              <a:t> (</a:t>
            </a:r>
            <a:r>
              <a:rPr lang="en-US" sz="1800" dirty="0" err="1"/>
              <a:t>ukupnom</a:t>
            </a:r>
            <a:r>
              <a:rPr lang="en-US" sz="1800" dirty="0"/>
              <a:t> </a:t>
            </a:r>
            <a:r>
              <a:rPr lang="en-US" sz="1800" dirty="0" err="1"/>
              <a:t>radu</a:t>
            </a:r>
            <a:r>
              <a:rPr lang="en-US" sz="1800" dirty="0"/>
              <a:t> od 20 000 sati do </a:t>
            </a:r>
            <a:r>
              <a:rPr lang="en-US" sz="1800" dirty="0" err="1"/>
              <a:t>kraja</a:t>
            </a:r>
            <a:r>
              <a:rPr lang="en-US" sz="1800" dirty="0"/>
              <a:t> 2023.godine),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poželjno</a:t>
            </a:r>
            <a:r>
              <a:rPr lang="en-US" sz="1800" dirty="0"/>
              <a:t> je </a:t>
            </a:r>
            <a:r>
              <a:rPr lang="en-US" sz="1800" dirty="0" err="1"/>
              <a:t>zamijeniti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obnovljivim</a:t>
            </a:r>
            <a:r>
              <a:rPr lang="en-US" sz="1800" dirty="0"/>
              <a:t> </a:t>
            </a:r>
            <a:r>
              <a:rPr lang="en-US" sz="1800" dirty="0" err="1"/>
              <a:t>izvorima</a:t>
            </a:r>
            <a:r>
              <a:rPr lang="en-US" sz="1800" dirty="0"/>
              <a:t> </a:t>
            </a:r>
            <a:r>
              <a:rPr lang="en-US" sz="1800" dirty="0" err="1"/>
              <a:t>energije</a:t>
            </a:r>
            <a:r>
              <a:rPr lang="en-US" sz="1800" dirty="0"/>
              <a:t>.</a:t>
            </a:r>
          </a:p>
          <a:p>
            <a:pPr lvl="3"/>
            <a:endParaRPr lang="en-US" sz="1800" dirty="0" smtClean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"/>
          <a:stretch/>
        </p:blipFill>
        <p:spPr>
          <a:xfrm>
            <a:off x="1" y="1278466"/>
            <a:ext cx="4173165" cy="3310128"/>
          </a:xfrm>
        </p:spPr>
      </p:pic>
    </p:spTree>
    <p:extLst>
      <p:ext uri="{BB962C8B-B14F-4D97-AF65-F5344CB8AC3E}">
        <p14:creationId xmlns:p14="http://schemas.microsoft.com/office/powerpoint/2010/main" val="3868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6" y="279400"/>
            <a:ext cx="6443133" cy="499533"/>
          </a:xfrm>
        </p:spPr>
        <p:txBody>
          <a:bodyPr/>
          <a:lstStyle/>
          <a:p>
            <a:r>
              <a:rPr lang="en-US" dirty="0" err="1" smtClean="0"/>
              <a:t>Klima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038600" y="811908"/>
            <a:ext cx="4817540" cy="45811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1" i="1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Font typeface="Arial"/>
              <a:buNone/>
              <a:defRPr lang="de-AT"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77800" marR="0" indent="-1778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 lang="de-AT"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647700" indent="-285750" algn="l" defTabSz="4572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89535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539750" indent="-1778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mbol" charset="2"/>
              <a:buChar char="-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95350" indent="-1778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mbol" charset="2"/>
              <a:buChar char="-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0"/>
              </a:spcBef>
              <a:buFontTx/>
              <a:buChar char="-"/>
            </a:pPr>
            <a:endParaRPr lang="en-GB" sz="1900" dirty="0" smtClean="0"/>
          </a:p>
          <a:p>
            <a:pPr lvl="3"/>
            <a:r>
              <a:rPr lang="en-US" dirty="0" err="1"/>
              <a:t>Crna</a:t>
            </a:r>
            <a:r>
              <a:rPr lang="en-US" dirty="0"/>
              <a:t> Gora je </a:t>
            </a:r>
            <a:r>
              <a:rPr lang="en-US" dirty="0" err="1"/>
              <a:t>zemlja</a:t>
            </a:r>
            <a:r>
              <a:rPr lang="en-US" dirty="0"/>
              <a:t> </a:t>
            </a:r>
            <a:r>
              <a:rPr lang="en-US" dirty="0" err="1"/>
              <a:t>članica</a:t>
            </a:r>
            <a:r>
              <a:rPr lang="en-US" dirty="0"/>
              <a:t> </a:t>
            </a:r>
            <a:r>
              <a:rPr lang="en-US" dirty="0" err="1" smtClean="0"/>
              <a:t>Aneksa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izvještava</a:t>
            </a:r>
            <a:r>
              <a:rPr lang="en-US" dirty="0"/>
              <a:t> </a:t>
            </a:r>
            <a:r>
              <a:rPr lang="en-US" dirty="0" err="1"/>
              <a:t>redovno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UNFCCC. </a:t>
            </a:r>
            <a:r>
              <a:rPr lang="en-US" dirty="0" err="1"/>
              <a:t>Pariski</a:t>
            </a:r>
            <a:r>
              <a:rPr lang="en-US" dirty="0"/>
              <a:t> </a:t>
            </a:r>
            <a:r>
              <a:rPr lang="en-US" dirty="0" err="1"/>
              <a:t>Sporazum</a:t>
            </a:r>
            <a:r>
              <a:rPr lang="en-US" dirty="0"/>
              <a:t> je </a:t>
            </a:r>
            <a:r>
              <a:rPr lang="en-US" dirty="0" err="1"/>
              <a:t>ratifikovan</a:t>
            </a:r>
            <a:r>
              <a:rPr lang="en-US" dirty="0"/>
              <a:t> u </a:t>
            </a:r>
            <a:r>
              <a:rPr lang="sl-SI" dirty="0" err="1"/>
              <a:t>o</a:t>
            </a:r>
            <a:r>
              <a:rPr lang="en-US" dirty="0" err="1" smtClean="0"/>
              <a:t>ktob</a:t>
            </a:r>
            <a:r>
              <a:rPr lang="sl-SI" dirty="0" smtClean="0"/>
              <a:t>ru</a:t>
            </a:r>
            <a:r>
              <a:rPr lang="en-US" dirty="0" smtClean="0"/>
              <a:t> </a:t>
            </a:r>
            <a:r>
              <a:rPr lang="en-US" dirty="0"/>
              <a:t>2017 </a:t>
            </a:r>
            <a:r>
              <a:rPr lang="en-US" dirty="0" err="1"/>
              <a:t>godine</a:t>
            </a:r>
            <a:r>
              <a:rPr lang="en-US" dirty="0"/>
              <a:t>.</a:t>
            </a:r>
          </a:p>
          <a:p>
            <a:pPr lvl="3"/>
            <a:r>
              <a:rPr lang="en-US" dirty="0" err="1"/>
              <a:t>Pripremljen</a:t>
            </a:r>
            <a:r>
              <a:rPr lang="en-US" dirty="0"/>
              <a:t> je </a:t>
            </a:r>
            <a:r>
              <a:rPr lang="en-US" dirty="0" err="1"/>
              <a:t>nacrt</a:t>
            </a:r>
            <a:r>
              <a:rPr lang="en-US" dirty="0"/>
              <a:t> </a:t>
            </a:r>
            <a:r>
              <a:rPr lang="en-US" dirty="0" err="1"/>
              <a:t>Zakona</a:t>
            </a:r>
            <a:r>
              <a:rPr lang="en-US" dirty="0"/>
              <a:t> o </a:t>
            </a:r>
            <a:r>
              <a:rPr lang="en-US" dirty="0" err="1"/>
              <a:t>zaštiti</a:t>
            </a:r>
            <a:r>
              <a:rPr lang="en-US" dirty="0"/>
              <a:t> </a:t>
            </a:r>
            <a:r>
              <a:rPr lang="en-US" dirty="0" err="1"/>
              <a:t>klime</a:t>
            </a:r>
            <a:r>
              <a:rPr lang="en-US" dirty="0"/>
              <a:t>, a </a:t>
            </a:r>
            <a:r>
              <a:rPr lang="en-US" dirty="0" err="1"/>
              <a:t>njegovo</a:t>
            </a:r>
            <a:r>
              <a:rPr lang="en-US" dirty="0"/>
              <a:t> </a:t>
            </a:r>
            <a:r>
              <a:rPr lang="en-US" dirty="0" err="1"/>
              <a:t>usvajanje</a:t>
            </a:r>
            <a:r>
              <a:rPr lang="en-US" dirty="0"/>
              <a:t> se </a:t>
            </a:r>
            <a:r>
              <a:rPr lang="en-US" dirty="0" err="1"/>
              <a:t>očekuje</a:t>
            </a:r>
            <a:r>
              <a:rPr lang="en-US" dirty="0"/>
              <a:t> u </a:t>
            </a:r>
            <a:r>
              <a:rPr lang="en-US" dirty="0" err="1"/>
              <a:t>drugom</a:t>
            </a:r>
            <a:r>
              <a:rPr lang="en-US" dirty="0"/>
              <a:t> </a:t>
            </a:r>
            <a:r>
              <a:rPr lang="en-US" dirty="0" err="1"/>
              <a:t>kvartalu</a:t>
            </a:r>
            <a:r>
              <a:rPr lang="en-US" dirty="0"/>
              <a:t> 2019 </a:t>
            </a:r>
            <a:r>
              <a:rPr lang="en-US" dirty="0" err="1"/>
              <a:t>godine</a:t>
            </a:r>
            <a:r>
              <a:rPr lang="en-US" dirty="0"/>
              <a:t>.</a:t>
            </a:r>
          </a:p>
          <a:p>
            <a:pPr lvl="3"/>
            <a:r>
              <a:rPr lang="en-US" dirty="0" err="1"/>
              <a:t>Nacionalna</a:t>
            </a:r>
            <a:r>
              <a:rPr lang="en-US" dirty="0"/>
              <a:t>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grupa</a:t>
            </a:r>
            <a:r>
              <a:rPr lang="en-US" dirty="0"/>
              <a:t> za </a:t>
            </a:r>
            <a:r>
              <a:rPr lang="en-US" dirty="0" err="1"/>
              <a:t>pripremu</a:t>
            </a:r>
            <a:r>
              <a:rPr lang="en-US" dirty="0"/>
              <a:t> NECPs je </a:t>
            </a:r>
            <a:r>
              <a:rPr lang="en-US" dirty="0" err="1"/>
              <a:t>formalno</a:t>
            </a:r>
            <a:r>
              <a:rPr lang="en-US" dirty="0"/>
              <a:t> </a:t>
            </a:r>
            <a:r>
              <a:rPr lang="en-US" dirty="0" err="1"/>
              <a:t>formirana</a:t>
            </a:r>
            <a:r>
              <a:rPr lang="en-US" dirty="0"/>
              <a:t>, 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predstavnike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relevantnih</a:t>
            </a:r>
            <a:r>
              <a:rPr lang="en-US" dirty="0"/>
              <a:t> </a:t>
            </a:r>
            <a:r>
              <a:rPr lang="en-US" dirty="0" err="1"/>
              <a:t>intistitucija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. </a:t>
            </a:r>
            <a:r>
              <a:rPr lang="en-US" dirty="0" err="1"/>
              <a:t>Konretne</a:t>
            </a:r>
            <a:r>
              <a:rPr lang="en-US" dirty="0"/>
              <a:t>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otpočele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485"/>
            <a:ext cx="4239768" cy="35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199" y="1111625"/>
          <a:ext cx="8229600" cy="400184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62519">
                  <a:extLst>
                    <a:ext uri="{9D8B030D-6E8A-4147-A177-3AD203B41FA5}">
                      <a16:colId xmlns:a16="http://schemas.microsoft.com/office/drawing/2014/main" val="3718466938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2071694724"/>
                    </a:ext>
                  </a:extLst>
                </a:gridCol>
                <a:gridCol w="1649506">
                  <a:extLst>
                    <a:ext uri="{9D8B030D-6E8A-4147-A177-3AD203B41FA5}">
                      <a16:colId xmlns:a16="http://schemas.microsoft.com/office/drawing/2014/main" val="2031528011"/>
                    </a:ext>
                  </a:extLst>
                </a:gridCol>
                <a:gridCol w="1587856">
                  <a:extLst>
                    <a:ext uri="{9D8B030D-6E8A-4147-A177-3AD203B41FA5}">
                      <a16:colId xmlns:a16="http://schemas.microsoft.com/office/drawing/2014/main" val="3397303389"/>
                    </a:ext>
                  </a:extLst>
                </a:gridCol>
                <a:gridCol w="877437">
                  <a:extLst>
                    <a:ext uri="{9D8B030D-6E8A-4147-A177-3AD203B41FA5}">
                      <a16:colId xmlns:a16="http://schemas.microsoft.com/office/drawing/2014/main" val="1439714667"/>
                    </a:ext>
                  </a:extLst>
                </a:gridCol>
              </a:tblGrid>
              <a:tr h="1165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Fiscal support subsidies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effectLst/>
                        </a:rPr>
                        <a:t>Publice finance support subsidies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effectLst/>
                        </a:rPr>
                        <a:t>SOE investment support subsidies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extLst>
                  <a:ext uri="{0D108BD9-81ED-4DB2-BD59-A6C34878D82A}">
                    <a16:rowId xmlns:a16="http://schemas.microsoft.com/office/drawing/2014/main" val="2894842593"/>
                  </a:ext>
                </a:extLst>
              </a:tr>
              <a:tr h="35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Bosnia and </a:t>
                      </a:r>
                      <a:r>
                        <a:rPr lang="sr-Latn-BA" sz="1600" dirty="0" smtClean="0">
                          <a:effectLst/>
                        </a:rPr>
                        <a:t>Herzegovina</a:t>
                      </a:r>
                      <a:r>
                        <a:rPr lang="sr-Latn-B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11.50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effectLst/>
                        </a:rPr>
                        <a:t>3.83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effectLst/>
                        </a:rPr>
                        <a:t>26.22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effectLst/>
                        </a:rPr>
                        <a:t>41.55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extLst>
                  <a:ext uri="{0D108BD9-81ED-4DB2-BD59-A6C34878D82A}">
                    <a16:rowId xmlns:a16="http://schemas.microsoft.com/office/drawing/2014/main" val="2609280112"/>
                  </a:ext>
                </a:extLst>
              </a:tr>
              <a:tr h="35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Kosovo</a:t>
                      </a:r>
                      <a:r>
                        <a:rPr lang="sr-Latn-BA" sz="1600" dirty="0" smtClean="0">
                          <a:effectLst/>
                        </a:rPr>
                        <a:t>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22.12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effectLst/>
                        </a:rPr>
                        <a:t>0.13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effectLst/>
                        </a:rPr>
                        <a:t>0.00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effectLst/>
                        </a:rPr>
                        <a:t>22.26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extLst>
                  <a:ext uri="{0D108BD9-81ED-4DB2-BD59-A6C34878D82A}">
                    <a16:rowId xmlns:a16="http://schemas.microsoft.com/office/drawing/2014/main" val="669551304"/>
                  </a:ext>
                </a:extLst>
              </a:tr>
              <a:tr h="35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600" dirty="0" smtClean="0">
                          <a:effectLst/>
                        </a:rPr>
                        <a:t>N.</a:t>
                      </a:r>
                      <a:r>
                        <a:rPr lang="en-IE" sz="1600" baseline="0" dirty="0" smtClean="0">
                          <a:effectLst/>
                        </a:rPr>
                        <a:t> </a:t>
                      </a:r>
                      <a:r>
                        <a:rPr lang="sr-Latn-BA" sz="1600" dirty="0" smtClean="0">
                          <a:effectLst/>
                        </a:rPr>
                        <a:t>Macedonia</a:t>
                      </a:r>
                      <a:r>
                        <a:rPr lang="sr-Latn-B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0.00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effectLst/>
                        </a:rPr>
                        <a:t>3.68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effectLst/>
                        </a:rPr>
                        <a:t>0.00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effectLst/>
                        </a:rPr>
                        <a:t>3.68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extLst>
                  <a:ext uri="{0D108BD9-81ED-4DB2-BD59-A6C34878D82A}">
                    <a16:rowId xmlns:a16="http://schemas.microsoft.com/office/drawing/2014/main" val="3117554292"/>
                  </a:ext>
                </a:extLst>
              </a:tr>
              <a:tr h="375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 smtClean="0">
                          <a:effectLst/>
                        </a:rPr>
                        <a:t>Montenegro</a:t>
                      </a:r>
                      <a:r>
                        <a:rPr lang="sr-Latn-B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0.49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effectLst/>
                        </a:rPr>
                        <a:t>0.45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effectLst/>
                        </a:rPr>
                        <a:t>0.01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effectLst/>
                        </a:rPr>
                        <a:t>0.96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extLst>
                  <a:ext uri="{0D108BD9-81ED-4DB2-BD59-A6C34878D82A}">
                    <a16:rowId xmlns:a16="http://schemas.microsoft.com/office/drawing/2014/main" val="3193295901"/>
                  </a:ext>
                </a:extLst>
              </a:tr>
              <a:tr h="29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 smtClean="0">
                          <a:effectLst/>
                        </a:rPr>
                        <a:t>Serbia</a:t>
                      </a:r>
                      <a:r>
                        <a:rPr lang="sr-Latn-B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59.77</a:t>
                      </a:r>
                      <a:endParaRPr lang="en-US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38.95</a:t>
                      </a:r>
                      <a:endParaRPr lang="en-US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1.06</a:t>
                      </a:r>
                      <a:endParaRPr lang="en-US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99.78</a:t>
                      </a:r>
                      <a:endParaRPr lang="en-US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extLst>
                  <a:ext uri="{0D108BD9-81ED-4DB2-BD59-A6C34878D82A}">
                    <a16:rowId xmlns:a16="http://schemas.microsoft.com/office/drawing/2014/main" val="1056245113"/>
                  </a:ext>
                </a:extLst>
              </a:tr>
              <a:tr h="353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 smtClean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93.88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47.04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27.29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effectLst/>
                        </a:rPr>
                        <a:t>168,21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68" marR="65868" marT="0" marB="0" anchor="ctr"/>
                </a:tc>
                <a:extLst>
                  <a:ext uri="{0D108BD9-81ED-4DB2-BD59-A6C34878D82A}">
                    <a16:rowId xmlns:a16="http://schemas.microsoft.com/office/drawing/2014/main" val="146162206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sl-SI" dirty="0" smtClean="0"/>
              <a:t>Podgorica, 21.2.2019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416" y="279400"/>
            <a:ext cx="6804917" cy="499533"/>
          </a:xfrm>
        </p:spPr>
        <p:txBody>
          <a:bodyPr/>
          <a:lstStyle/>
          <a:p>
            <a:r>
              <a:rPr lang="sl-SI" dirty="0" smtClean="0"/>
              <a:t>Subvencije iz javnih sredstava</a:t>
            </a:r>
            <a:r>
              <a:rPr lang="en-IE" dirty="0" smtClean="0"/>
              <a:t> 2015-2017 </a:t>
            </a:r>
            <a:r>
              <a:rPr lang="sl-SI" dirty="0" smtClean="0"/>
              <a:t>u mil.</a:t>
            </a:r>
            <a:r>
              <a:rPr lang="en-IE" dirty="0" smtClean="0"/>
              <a:t> EUR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E" dirty="0" smtClean="0"/>
              <a:t>Janez </a:t>
            </a:r>
            <a:r>
              <a:rPr lang="en-IE" dirty="0" err="1" smtClean="0"/>
              <a:t>Kopa</a:t>
            </a:r>
            <a:r>
              <a:rPr lang="sl-SI" dirty="0" smtClean="0"/>
              <a:t>č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79400"/>
            <a:ext cx="6900333" cy="499533"/>
          </a:xfrm>
        </p:spPr>
        <p:txBody>
          <a:bodyPr/>
          <a:lstStyle/>
          <a:p>
            <a:r>
              <a:rPr lang="sl-SI" dirty="0" smtClean="0"/>
              <a:t>Skrivene subvencije</a:t>
            </a:r>
            <a:r>
              <a:rPr lang="en-IE" dirty="0" smtClean="0"/>
              <a:t> </a:t>
            </a:r>
            <a:r>
              <a:rPr lang="x-none" dirty="0" smtClean="0"/>
              <a:t>–</a:t>
            </a:r>
            <a:r>
              <a:rPr lang="en-IE" dirty="0" smtClean="0"/>
              <a:t> </a:t>
            </a:r>
            <a:r>
              <a:rPr lang="sl-SI" dirty="0" smtClean="0"/>
              <a:t>nepla</a:t>
            </a:r>
            <a:r>
              <a:rPr lang="sr-Latn-CS" dirty="0" smtClean="0"/>
              <a:t>ć</a:t>
            </a:r>
            <a:r>
              <a:rPr lang="sl-SI" dirty="0" smtClean="0"/>
              <a:t>anje CO2 takse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0" y="1658471"/>
          <a:ext cx="91440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3" imgW="10544304" imgH="2533694" progId="Excel.Sheet.12">
                  <p:embed/>
                </p:oleObj>
              </mc:Choice>
              <mc:Fallback>
                <p:oleObj name="Worksheet" r:id="rId3" imgW="10544304" imgH="2533694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58471"/>
                        <a:ext cx="91440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6191"/>
            <a:ext cx="9144000" cy="4445000"/>
          </a:xfrm>
        </p:spPr>
      </p:pic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322618" y="3763433"/>
            <a:ext cx="4821382" cy="806450"/>
          </a:xfrm>
        </p:spPr>
        <p:txBody>
          <a:bodyPr/>
          <a:lstStyle/>
          <a:p>
            <a:r>
              <a:rPr lang="en-US" dirty="0" smtClean="0"/>
              <a:t>www.energy-community.org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22618" y="3302000"/>
            <a:ext cx="4821382" cy="469899"/>
          </a:xfrm>
        </p:spPr>
        <p:txBody>
          <a:bodyPr/>
          <a:lstStyle/>
          <a:p>
            <a:r>
              <a:rPr lang="en-US" b="1" dirty="0" smtClean="0">
                <a:solidFill>
                  <a:srgbClr val="0C4EA5"/>
                </a:solidFill>
              </a:rPr>
              <a:t/>
            </a:r>
            <a:br>
              <a:rPr lang="en-US" b="1" dirty="0" smtClean="0">
                <a:solidFill>
                  <a:srgbClr val="0C4EA5"/>
                </a:solidFill>
              </a:rPr>
            </a:br>
            <a:r>
              <a:rPr lang="en-US" sz="1400" b="1" dirty="0" smtClean="0">
                <a:solidFill>
                  <a:srgbClr val="0C4EA5"/>
                </a:solidFill>
              </a:rPr>
              <a:t/>
            </a:r>
            <a:br>
              <a:rPr lang="en-US" sz="1400" b="1" dirty="0" smtClean="0">
                <a:solidFill>
                  <a:srgbClr val="0C4EA5"/>
                </a:solidFill>
              </a:rPr>
            </a:br>
            <a:r>
              <a:rPr lang="en-US" sz="1800" b="1" dirty="0" smtClean="0">
                <a:solidFill>
                  <a:srgbClr val="0C4EA5"/>
                </a:solidFill>
              </a:rPr>
              <a:t/>
            </a:r>
            <a:br>
              <a:rPr lang="en-US" sz="1800" b="1" dirty="0" smtClean="0">
                <a:solidFill>
                  <a:srgbClr val="0C4EA5"/>
                </a:solidFill>
              </a:rPr>
            </a:br>
            <a:r>
              <a:rPr lang="en-US" sz="1200" b="1" dirty="0" smtClean="0">
                <a:solidFill>
                  <a:srgbClr val="0C4EA5"/>
                </a:solidFill>
              </a:rPr>
              <a:t/>
            </a:r>
            <a:br>
              <a:rPr lang="en-US" sz="1200" b="1" dirty="0" smtClean="0">
                <a:solidFill>
                  <a:srgbClr val="0C4EA5"/>
                </a:solidFill>
              </a:rPr>
            </a:br>
            <a:r>
              <a:rPr lang="en-US" sz="1200" b="1" dirty="0" smtClean="0">
                <a:solidFill>
                  <a:srgbClr val="0C4EA5"/>
                </a:solidFill>
              </a:rPr>
              <a:t/>
            </a:r>
            <a:br>
              <a:rPr lang="en-US" sz="1200" b="1" dirty="0" smtClean="0">
                <a:solidFill>
                  <a:srgbClr val="0C4EA5"/>
                </a:solidFill>
              </a:rPr>
            </a:br>
            <a:r>
              <a:rPr lang="en-US" sz="1200" b="1" dirty="0" smtClean="0">
                <a:solidFill>
                  <a:srgbClr val="0C4EA5"/>
                </a:solidFill>
              </a:rPr>
              <a:t/>
            </a:r>
            <a:br>
              <a:rPr lang="en-US" sz="1200" b="1" dirty="0" smtClean="0">
                <a:solidFill>
                  <a:srgbClr val="0C4EA5"/>
                </a:solidFill>
              </a:rPr>
            </a:br>
            <a:r>
              <a:rPr lang="en-US" sz="1200" b="1" dirty="0" smtClean="0">
                <a:solidFill>
                  <a:srgbClr val="0C4EA5"/>
                </a:solidFill>
              </a:rPr>
              <a:t/>
            </a:r>
            <a:br>
              <a:rPr lang="en-US" sz="1200" b="1" dirty="0" smtClean="0">
                <a:solidFill>
                  <a:srgbClr val="0C4EA5"/>
                </a:solidFill>
              </a:rPr>
            </a:br>
            <a:r>
              <a:rPr lang="en-US" sz="1200" b="1" dirty="0" smtClean="0">
                <a:solidFill>
                  <a:srgbClr val="0C4EA5"/>
                </a:solidFill>
              </a:rPr>
              <a:t/>
            </a:r>
            <a:br>
              <a:rPr lang="en-US" sz="1200" b="1" dirty="0" smtClean="0">
                <a:solidFill>
                  <a:srgbClr val="0C4EA5"/>
                </a:solidFill>
              </a:rPr>
            </a:br>
            <a:r>
              <a:rPr lang="en-US" sz="1200" b="1" dirty="0" smtClean="0">
                <a:solidFill>
                  <a:srgbClr val="0C4EA5"/>
                </a:solidFill>
              </a:rPr>
              <a:t/>
            </a:r>
            <a:br>
              <a:rPr lang="en-US" sz="1200" b="1" dirty="0" smtClean="0">
                <a:solidFill>
                  <a:srgbClr val="0C4EA5"/>
                </a:solidFill>
              </a:rPr>
            </a:br>
            <a:r>
              <a:rPr lang="en-US" sz="1200" b="1" dirty="0" smtClean="0">
                <a:solidFill>
                  <a:srgbClr val="0C4EA5"/>
                </a:solidFill>
              </a:rPr>
              <a:t/>
            </a:r>
            <a:br>
              <a:rPr lang="en-US" sz="1200" b="1" dirty="0" smtClean="0">
                <a:solidFill>
                  <a:srgbClr val="0C4EA5"/>
                </a:solidFill>
              </a:rPr>
            </a:br>
            <a:r>
              <a:rPr lang="en-US" sz="1600" dirty="0" smtClean="0">
                <a:solidFill>
                  <a:srgbClr val="0C4EA5"/>
                </a:solidFill>
              </a:rPr>
              <a:t> </a:t>
            </a:r>
            <a:br>
              <a:rPr lang="en-US" sz="1600" dirty="0" smtClean="0">
                <a:solidFill>
                  <a:srgbClr val="0C4EA5"/>
                </a:solidFill>
              </a:rPr>
            </a:br>
            <a:r>
              <a:rPr lang="en-US" sz="1600" dirty="0" smtClean="0">
                <a:solidFill>
                  <a:srgbClr val="0C4EA5"/>
                </a:solidFill>
              </a:rPr>
              <a:t/>
            </a:r>
            <a:br>
              <a:rPr lang="en-US" sz="1600" dirty="0" smtClean="0">
                <a:solidFill>
                  <a:srgbClr val="0C4EA5"/>
                </a:solidFill>
              </a:rPr>
            </a:br>
            <a:r>
              <a:rPr lang="en-US" sz="1600" dirty="0" smtClean="0">
                <a:solidFill>
                  <a:srgbClr val="0C4EA5"/>
                </a:solidFill>
              </a:rPr>
              <a:t/>
            </a:r>
            <a:br>
              <a:rPr lang="en-US" sz="1600" dirty="0" smtClean="0">
                <a:solidFill>
                  <a:srgbClr val="0C4EA5"/>
                </a:solidFill>
              </a:rPr>
            </a:br>
            <a:r>
              <a:rPr lang="en-US" sz="1600" dirty="0" smtClean="0">
                <a:solidFill>
                  <a:srgbClr val="0C4EA5"/>
                </a:solidFill>
              </a:rPr>
              <a:t/>
            </a:r>
            <a:br>
              <a:rPr lang="en-US" sz="1600" dirty="0" smtClean="0">
                <a:solidFill>
                  <a:srgbClr val="0C4EA5"/>
                </a:solidFill>
              </a:rPr>
            </a:br>
            <a:r>
              <a:rPr lang="en-US" sz="1600" dirty="0" smtClean="0">
                <a:solidFill>
                  <a:srgbClr val="0C4EA5"/>
                </a:solidFill>
              </a:rPr>
              <a:t/>
            </a:r>
            <a:br>
              <a:rPr lang="en-US" sz="1600" dirty="0" smtClean="0">
                <a:solidFill>
                  <a:srgbClr val="0C4EA5"/>
                </a:solidFill>
              </a:rPr>
            </a:br>
            <a:r>
              <a:rPr lang="en-US" sz="1600" dirty="0" smtClean="0">
                <a:solidFill>
                  <a:srgbClr val="0C4EA5"/>
                </a:solidFill>
                <a:latin typeface="Frutiger LT 55 Roman"/>
              </a:rPr>
              <a:t/>
            </a:r>
            <a:br>
              <a:rPr lang="en-US" sz="1600" dirty="0" smtClean="0">
                <a:solidFill>
                  <a:srgbClr val="0C4EA5"/>
                </a:solidFill>
                <a:latin typeface="Frutiger LT 55 Roman"/>
              </a:rPr>
            </a:br>
            <a:r>
              <a:rPr lang="en-US" sz="1600" b="1" dirty="0" smtClean="0">
                <a:solidFill>
                  <a:srgbClr val="0C4EA5"/>
                </a:solidFill>
                <a:latin typeface="Frutiger LT 55 Roman"/>
              </a:rPr>
              <a:t>				</a:t>
            </a:r>
            <a:r>
              <a:rPr lang="en-US" sz="1050" b="1" dirty="0" smtClean="0">
                <a:solidFill>
                  <a:srgbClr val="0C4EA5"/>
                </a:solidFill>
              </a:rPr>
              <a:t/>
            </a:r>
            <a:br>
              <a:rPr lang="en-US" sz="1050" b="1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> </a:t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dirty="0" smtClean="0">
                <a:solidFill>
                  <a:srgbClr val="0C4EA5"/>
                </a:solidFill>
              </a:rPr>
              <a:t/>
            </a:r>
            <a:br>
              <a:rPr lang="en-US" dirty="0" smtClean="0">
                <a:solidFill>
                  <a:srgbClr val="0C4EA5"/>
                </a:solidFill>
              </a:rPr>
            </a:br>
            <a:r>
              <a:rPr lang="en-US" sz="1050" b="1" dirty="0" smtClean="0">
                <a:solidFill>
                  <a:srgbClr val="0C4EA5"/>
                </a:solidFill>
              </a:rPr>
              <a:t/>
            </a:r>
            <a:br>
              <a:rPr lang="en-US" sz="1050" b="1" dirty="0" smtClean="0">
                <a:solidFill>
                  <a:srgbClr val="0C4EA5"/>
                </a:solidFill>
              </a:rPr>
            </a:br>
            <a:r>
              <a:rPr lang="de-DE" dirty="0"/>
              <a:t>Hvala na pažnji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 smtClean="0"/>
              <a:t>Janez Kopač, Director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1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1"/>
          <p:cNvSpPr>
            <a:spLocks noChangeArrowheads="1"/>
          </p:cNvSpPr>
          <p:nvPr/>
        </p:nvSpPr>
        <p:spPr bwMode="auto">
          <a:xfrm>
            <a:off x="5169052" y="4896518"/>
            <a:ext cx="97437" cy="54964"/>
          </a:xfrm>
          <a:custGeom>
            <a:avLst/>
            <a:gdLst>
              <a:gd name="T0" fmla="*/ 62 w 689"/>
              <a:gd name="T1" fmla="*/ 362 h 390"/>
              <a:gd name="T2" fmla="*/ 62 w 689"/>
              <a:gd name="T3" fmla="*/ 362 h 390"/>
              <a:gd name="T4" fmla="*/ 97 w 689"/>
              <a:gd name="T5" fmla="*/ 371 h 390"/>
              <a:gd name="T6" fmla="*/ 123 w 689"/>
              <a:gd name="T7" fmla="*/ 380 h 390"/>
              <a:gd name="T8" fmla="*/ 194 w 689"/>
              <a:gd name="T9" fmla="*/ 389 h 390"/>
              <a:gd name="T10" fmla="*/ 264 w 689"/>
              <a:gd name="T11" fmla="*/ 380 h 390"/>
              <a:gd name="T12" fmla="*/ 326 w 689"/>
              <a:gd name="T13" fmla="*/ 362 h 390"/>
              <a:gd name="T14" fmla="*/ 388 w 689"/>
              <a:gd name="T15" fmla="*/ 345 h 390"/>
              <a:gd name="T16" fmla="*/ 432 w 689"/>
              <a:gd name="T17" fmla="*/ 318 h 390"/>
              <a:gd name="T18" fmla="*/ 459 w 689"/>
              <a:gd name="T19" fmla="*/ 292 h 390"/>
              <a:gd name="T20" fmla="*/ 467 w 689"/>
              <a:gd name="T21" fmla="*/ 265 h 390"/>
              <a:gd name="T22" fmla="*/ 467 w 689"/>
              <a:gd name="T23" fmla="*/ 265 h 390"/>
              <a:gd name="T24" fmla="*/ 467 w 689"/>
              <a:gd name="T25" fmla="*/ 247 h 390"/>
              <a:gd name="T26" fmla="*/ 476 w 689"/>
              <a:gd name="T27" fmla="*/ 221 h 390"/>
              <a:gd name="T28" fmla="*/ 503 w 689"/>
              <a:gd name="T29" fmla="*/ 168 h 390"/>
              <a:gd name="T30" fmla="*/ 556 w 689"/>
              <a:gd name="T31" fmla="*/ 115 h 390"/>
              <a:gd name="T32" fmla="*/ 591 w 689"/>
              <a:gd name="T33" fmla="*/ 97 h 390"/>
              <a:gd name="T34" fmla="*/ 626 w 689"/>
              <a:gd name="T35" fmla="*/ 80 h 390"/>
              <a:gd name="T36" fmla="*/ 626 w 689"/>
              <a:gd name="T37" fmla="*/ 80 h 390"/>
              <a:gd name="T38" fmla="*/ 653 w 689"/>
              <a:gd name="T39" fmla="*/ 62 h 390"/>
              <a:gd name="T40" fmla="*/ 679 w 689"/>
              <a:gd name="T41" fmla="*/ 45 h 390"/>
              <a:gd name="T42" fmla="*/ 688 w 689"/>
              <a:gd name="T43" fmla="*/ 27 h 390"/>
              <a:gd name="T44" fmla="*/ 688 w 689"/>
              <a:gd name="T45" fmla="*/ 9 h 390"/>
              <a:gd name="T46" fmla="*/ 679 w 689"/>
              <a:gd name="T47" fmla="*/ 0 h 390"/>
              <a:gd name="T48" fmla="*/ 662 w 689"/>
              <a:gd name="T49" fmla="*/ 0 h 390"/>
              <a:gd name="T50" fmla="*/ 644 w 689"/>
              <a:gd name="T51" fmla="*/ 9 h 390"/>
              <a:gd name="T52" fmla="*/ 617 w 689"/>
              <a:gd name="T53" fmla="*/ 18 h 390"/>
              <a:gd name="T54" fmla="*/ 617 w 689"/>
              <a:gd name="T55" fmla="*/ 18 h 390"/>
              <a:gd name="T56" fmla="*/ 556 w 689"/>
              <a:gd name="T57" fmla="*/ 62 h 390"/>
              <a:gd name="T58" fmla="*/ 459 w 689"/>
              <a:gd name="T59" fmla="*/ 106 h 390"/>
              <a:gd name="T60" fmla="*/ 335 w 689"/>
              <a:gd name="T61" fmla="*/ 133 h 390"/>
              <a:gd name="T62" fmla="*/ 194 w 689"/>
              <a:gd name="T63" fmla="*/ 150 h 390"/>
              <a:gd name="T64" fmla="*/ 194 w 689"/>
              <a:gd name="T65" fmla="*/ 150 h 390"/>
              <a:gd name="T66" fmla="*/ 132 w 689"/>
              <a:gd name="T67" fmla="*/ 159 h 390"/>
              <a:gd name="T68" fmla="*/ 79 w 689"/>
              <a:gd name="T69" fmla="*/ 177 h 390"/>
              <a:gd name="T70" fmla="*/ 35 w 689"/>
              <a:gd name="T71" fmla="*/ 203 h 390"/>
              <a:gd name="T72" fmla="*/ 9 w 689"/>
              <a:gd name="T73" fmla="*/ 230 h 390"/>
              <a:gd name="T74" fmla="*/ 0 w 689"/>
              <a:gd name="T75" fmla="*/ 265 h 390"/>
              <a:gd name="T76" fmla="*/ 0 w 689"/>
              <a:gd name="T77" fmla="*/ 300 h 390"/>
              <a:gd name="T78" fmla="*/ 26 w 689"/>
              <a:gd name="T79" fmla="*/ 327 h 390"/>
              <a:gd name="T80" fmla="*/ 62 w 689"/>
              <a:gd name="T81" fmla="*/ 362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9" h="390">
                <a:moveTo>
                  <a:pt x="62" y="362"/>
                </a:moveTo>
                <a:lnTo>
                  <a:pt x="62" y="362"/>
                </a:lnTo>
                <a:lnTo>
                  <a:pt x="97" y="371"/>
                </a:lnTo>
                <a:lnTo>
                  <a:pt x="123" y="380"/>
                </a:lnTo>
                <a:lnTo>
                  <a:pt x="194" y="389"/>
                </a:lnTo>
                <a:lnTo>
                  <a:pt x="264" y="380"/>
                </a:lnTo>
                <a:lnTo>
                  <a:pt x="326" y="362"/>
                </a:lnTo>
                <a:lnTo>
                  <a:pt x="388" y="345"/>
                </a:lnTo>
                <a:lnTo>
                  <a:pt x="432" y="318"/>
                </a:lnTo>
                <a:lnTo>
                  <a:pt x="459" y="292"/>
                </a:lnTo>
                <a:lnTo>
                  <a:pt x="467" y="265"/>
                </a:lnTo>
                <a:lnTo>
                  <a:pt x="467" y="265"/>
                </a:lnTo>
                <a:lnTo>
                  <a:pt x="467" y="247"/>
                </a:lnTo>
                <a:lnTo>
                  <a:pt x="476" y="221"/>
                </a:lnTo>
                <a:lnTo>
                  <a:pt x="503" y="168"/>
                </a:lnTo>
                <a:lnTo>
                  <a:pt x="556" y="115"/>
                </a:lnTo>
                <a:lnTo>
                  <a:pt x="591" y="97"/>
                </a:lnTo>
                <a:lnTo>
                  <a:pt x="626" y="80"/>
                </a:lnTo>
                <a:lnTo>
                  <a:pt x="626" y="80"/>
                </a:lnTo>
                <a:lnTo>
                  <a:pt x="653" y="62"/>
                </a:lnTo>
                <a:lnTo>
                  <a:pt x="679" y="45"/>
                </a:lnTo>
                <a:lnTo>
                  <a:pt x="688" y="27"/>
                </a:lnTo>
                <a:lnTo>
                  <a:pt x="688" y="9"/>
                </a:lnTo>
                <a:lnTo>
                  <a:pt x="679" y="0"/>
                </a:lnTo>
                <a:lnTo>
                  <a:pt x="662" y="0"/>
                </a:lnTo>
                <a:lnTo>
                  <a:pt x="644" y="9"/>
                </a:lnTo>
                <a:lnTo>
                  <a:pt x="617" y="18"/>
                </a:lnTo>
                <a:lnTo>
                  <a:pt x="617" y="18"/>
                </a:lnTo>
                <a:lnTo>
                  <a:pt x="556" y="62"/>
                </a:lnTo>
                <a:lnTo>
                  <a:pt x="459" y="106"/>
                </a:lnTo>
                <a:lnTo>
                  <a:pt x="335" y="133"/>
                </a:lnTo>
                <a:lnTo>
                  <a:pt x="194" y="150"/>
                </a:lnTo>
                <a:lnTo>
                  <a:pt x="194" y="150"/>
                </a:lnTo>
                <a:lnTo>
                  <a:pt x="132" y="159"/>
                </a:lnTo>
                <a:lnTo>
                  <a:pt x="79" y="177"/>
                </a:lnTo>
                <a:lnTo>
                  <a:pt x="35" y="203"/>
                </a:lnTo>
                <a:lnTo>
                  <a:pt x="9" y="230"/>
                </a:lnTo>
                <a:lnTo>
                  <a:pt x="0" y="265"/>
                </a:lnTo>
                <a:lnTo>
                  <a:pt x="0" y="300"/>
                </a:lnTo>
                <a:lnTo>
                  <a:pt x="26" y="327"/>
                </a:lnTo>
                <a:lnTo>
                  <a:pt x="62" y="362"/>
                </a:lnTo>
              </a:path>
            </a:pathLst>
          </a:custGeom>
          <a:solidFill>
            <a:srgbClr val="20266E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Mapa Energetske zajednice</a:t>
            </a:r>
            <a:endParaRPr lang="de-DE" dirty="0"/>
          </a:p>
        </p:txBody>
      </p:sp>
      <p:sp>
        <p:nvSpPr>
          <p:cNvPr id="11" name="Freeform 3"/>
          <p:cNvSpPr>
            <a:spLocks noChangeArrowheads="1"/>
          </p:cNvSpPr>
          <p:nvPr/>
        </p:nvSpPr>
        <p:spPr bwMode="auto">
          <a:xfrm>
            <a:off x="8337519" y="3887293"/>
            <a:ext cx="819182" cy="368091"/>
          </a:xfrm>
          <a:custGeom>
            <a:avLst/>
            <a:gdLst>
              <a:gd name="T0" fmla="*/ 1924 w 2004"/>
              <a:gd name="T1" fmla="*/ 750 h 901"/>
              <a:gd name="T2" fmla="*/ 1932 w 2004"/>
              <a:gd name="T3" fmla="*/ 697 h 901"/>
              <a:gd name="T4" fmla="*/ 1985 w 2004"/>
              <a:gd name="T5" fmla="*/ 635 h 901"/>
              <a:gd name="T6" fmla="*/ 1827 w 2004"/>
              <a:gd name="T7" fmla="*/ 547 h 901"/>
              <a:gd name="T8" fmla="*/ 1800 w 2004"/>
              <a:gd name="T9" fmla="*/ 547 h 901"/>
              <a:gd name="T10" fmla="*/ 1774 w 2004"/>
              <a:gd name="T11" fmla="*/ 520 h 901"/>
              <a:gd name="T12" fmla="*/ 1738 w 2004"/>
              <a:gd name="T13" fmla="*/ 388 h 901"/>
              <a:gd name="T14" fmla="*/ 1703 w 2004"/>
              <a:gd name="T15" fmla="*/ 362 h 901"/>
              <a:gd name="T16" fmla="*/ 1677 w 2004"/>
              <a:gd name="T17" fmla="*/ 353 h 901"/>
              <a:gd name="T18" fmla="*/ 1632 w 2004"/>
              <a:gd name="T19" fmla="*/ 326 h 901"/>
              <a:gd name="T20" fmla="*/ 1597 w 2004"/>
              <a:gd name="T21" fmla="*/ 317 h 901"/>
              <a:gd name="T22" fmla="*/ 1359 w 2004"/>
              <a:gd name="T23" fmla="*/ 335 h 901"/>
              <a:gd name="T24" fmla="*/ 1297 w 2004"/>
              <a:gd name="T25" fmla="*/ 362 h 901"/>
              <a:gd name="T26" fmla="*/ 1279 w 2004"/>
              <a:gd name="T27" fmla="*/ 370 h 901"/>
              <a:gd name="T28" fmla="*/ 1209 w 2004"/>
              <a:gd name="T29" fmla="*/ 326 h 901"/>
              <a:gd name="T30" fmla="*/ 1138 w 2004"/>
              <a:gd name="T31" fmla="*/ 273 h 901"/>
              <a:gd name="T32" fmla="*/ 1112 w 2004"/>
              <a:gd name="T33" fmla="*/ 264 h 901"/>
              <a:gd name="T34" fmla="*/ 1015 w 2004"/>
              <a:gd name="T35" fmla="*/ 229 h 901"/>
              <a:gd name="T36" fmla="*/ 926 w 2004"/>
              <a:gd name="T37" fmla="*/ 150 h 901"/>
              <a:gd name="T38" fmla="*/ 918 w 2004"/>
              <a:gd name="T39" fmla="*/ 141 h 901"/>
              <a:gd name="T40" fmla="*/ 856 w 2004"/>
              <a:gd name="T41" fmla="*/ 132 h 901"/>
              <a:gd name="T42" fmla="*/ 573 w 2004"/>
              <a:gd name="T43" fmla="*/ 132 h 901"/>
              <a:gd name="T44" fmla="*/ 468 w 2004"/>
              <a:gd name="T45" fmla="*/ 106 h 901"/>
              <a:gd name="T46" fmla="*/ 388 w 2004"/>
              <a:gd name="T47" fmla="*/ 62 h 901"/>
              <a:gd name="T48" fmla="*/ 194 w 2004"/>
              <a:gd name="T49" fmla="*/ 9 h 901"/>
              <a:gd name="T50" fmla="*/ 115 w 2004"/>
              <a:gd name="T51" fmla="*/ 0 h 901"/>
              <a:gd name="T52" fmla="*/ 62 w 2004"/>
              <a:gd name="T53" fmla="*/ 17 h 901"/>
              <a:gd name="T54" fmla="*/ 0 w 2004"/>
              <a:gd name="T55" fmla="*/ 53 h 901"/>
              <a:gd name="T56" fmla="*/ 141 w 2004"/>
              <a:gd name="T57" fmla="*/ 114 h 901"/>
              <a:gd name="T58" fmla="*/ 344 w 2004"/>
              <a:gd name="T59" fmla="*/ 176 h 901"/>
              <a:gd name="T60" fmla="*/ 415 w 2004"/>
              <a:gd name="T61" fmla="*/ 229 h 901"/>
              <a:gd name="T62" fmla="*/ 450 w 2004"/>
              <a:gd name="T63" fmla="*/ 282 h 901"/>
              <a:gd name="T64" fmla="*/ 459 w 2004"/>
              <a:gd name="T65" fmla="*/ 309 h 901"/>
              <a:gd name="T66" fmla="*/ 503 w 2004"/>
              <a:gd name="T67" fmla="*/ 423 h 901"/>
              <a:gd name="T68" fmla="*/ 547 w 2004"/>
              <a:gd name="T69" fmla="*/ 476 h 901"/>
              <a:gd name="T70" fmla="*/ 582 w 2004"/>
              <a:gd name="T71" fmla="*/ 520 h 901"/>
              <a:gd name="T72" fmla="*/ 573 w 2004"/>
              <a:gd name="T73" fmla="*/ 617 h 901"/>
              <a:gd name="T74" fmla="*/ 565 w 2004"/>
              <a:gd name="T75" fmla="*/ 644 h 901"/>
              <a:gd name="T76" fmla="*/ 503 w 2004"/>
              <a:gd name="T77" fmla="*/ 723 h 901"/>
              <a:gd name="T78" fmla="*/ 697 w 2004"/>
              <a:gd name="T79" fmla="*/ 723 h 901"/>
              <a:gd name="T80" fmla="*/ 812 w 2004"/>
              <a:gd name="T81" fmla="*/ 715 h 901"/>
              <a:gd name="T82" fmla="*/ 847 w 2004"/>
              <a:gd name="T83" fmla="*/ 706 h 901"/>
              <a:gd name="T84" fmla="*/ 900 w 2004"/>
              <a:gd name="T85" fmla="*/ 715 h 901"/>
              <a:gd name="T86" fmla="*/ 971 w 2004"/>
              <a:gd name="T87" fmla="*/ 803 h 901"/>
              <a:gd name="T88" fmla="*/ 1024 w 2004"/>
              <a:gd name="T89" fmla="*/ 882 h 901"/>
              <a:gd name="T90" fmla="*/ 1041 w 2004"/>
              <a:gd name="T91" fmla="*/ 900 h 901"/>
              <a:gd name="T92" fmla="*/ 1262 w 2004"/>
              <a:gd name="T93" fmla="*/ 847 h 901"/>
              <a:gd name="T94" fmla="*/ 1341 w 2004"/>
              <a:gd name="T95" fmla="*/ 838 h 901"/>
              <a:gd name="T96" fmla="*/ 1474 w 2004"/>
              <a:gd name="T97" fmla="*/ 838 h 901"/>
              <a:gd name="T98" fmla="*/ 1606 w 2004"/>
              <a:gd name="T99" fmla="*/ 865 h 901"/>
              <a:gd name="T100" fmla="*/ 1588 w 2004"/>
              <a:gd name="T101" fmla="*/ 812 h 901"/>
              <a:gd name="T102" fmla="*/ 1588 w 2004"/>
              <a:gd name="T103" fmla="*/ 803 h 901"/>
              <a:gd name="T104" fmla="*/ 1624 w 2004"/>
              <a:gd name="T105" fmla="*/ 776 h 901"/>
              <a:gd name="T106" fmla="*/ 1685 w 2004"/>
              <a:gd name="T107" fmla="*/ 794 h 901"/>
              <a:gd name="T108" fmla="*/ 1791 w 2004"/>
              <a:gd name="T109" fmla="*/ 865 h 901"/>
              <a:gd name="T110" fmla="*/ 1835 w 2004"/>
              <a:gd name="T111" fmla="*/ 882 h 901"/>
              <a:gd name="T112" fmla="*/ 1950 w 2004"/>
              <a:gd name="T113" fmla="*/ 900 h 901"/>
              <a:gd name="T114" fmla="*/ 2003 w 2004"/>
              <a:gd name="T115" fmla="*/ 891 h 901"/>
              <a:gd name="T116" fmla="*/ 2003 w 2004"/>
              <a:gd name="T117" fmla="*/ 820 h 901"/>
              <a:gd name="T118" fmla="*/ 1924 w 2004"/>
              <a:gd name="T119" fmla="*/ 75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4" h="901">
                <a:moveTo>
                  <a:pt x="1924" y="750"/>
                </a:moveTo>
                <a:lnTo>
                  <a:pt x="1924" y="750"/>
                </a:lnTo>
                <a:lnTo>
                  <a:pt x="1924" y="723"/>
                </a:lnTo>
                <a:lnTo>
                  <a:pt x="1932" y="697"/>
                </a:lnTo>
                <a:lnTo>
                  <a:pt x="1985" y="635"/>
                </a:lnTo>
                <a:lnTo>
                  <a:pt x="1985" y="635"/>
                </a:lnTo>
                <a:lnTo>
                  <a:pt x="1871" y="573"/>
                </a:lnTo>
                <a:lnTo>
                  <a:pt x="1827" y="547"/>
                </a:lnTo>
                <a:lnTo>
                  <a:pt x="1800" y="547"/>
                </a:lnTo>
                <a:lnTo>
                  <a:pt x="1800" y="547"/>
                </a:lnTo>
                <a:lnTo>
                  <a:pt x="1782" y="538"/>
                </a:lnTo>
                <a:lnTo>
                  <a:pt x="1774" y="520"/>
                </a:lnTo>
                <a:lnTo>
                  <a:pt x="1756" y="459"/>
                </a:lnTo>
                <a:lnTo>
                  <a:pt x="1738" y="388"/>
                </a:lnTo>
                <a:lnTo>
                  <a:pt x="1721" y="370"/>
                </a:lnTo>
                <a:lnTo>
                  <a:pt x="1703" y="362"/>
                </a:lnTo>
                <a:lnTo>
                  <a:pt x="1703" y="362"/>
                </a:lnTo>
                <a:lnTo>
                  <a:pt x="1677" y="353"/>
                </a:lnTo>
                <a:lnTo>
                  <a:pt x="1650" y="344"/>
                </a:lnTo>
                <a:lnTo>
                  <a:pt x="1632" y="326"/>
                </a:lnTo>
                <a:lnTo>
                  <a:pt x="1597" y="317"/>
                </a:lnTo>
                <a:lnTo>
                  <a:pt x="1597" y="317"/>
                </a:lnTo>
                <a:lnTo>
                  <a:pt x="1447" y="326"/>
                </a:lnTo>
                <a:lnTo>
                  <a:pt x="1359" y="335"/>
                </a:lnTo>
                <a:lnTo>
                  <a:pt x="1324" y="344"/>
                </a:lnTo>
                <a:lnTo>
                  <a:pt x="1297" y="362"/>
                </a:lnTo>
                <a:lnTo>
                  <a:pt x="1297" y="362"/>
                </a:lnTo>
                <a:lnTo>
                  <a:pt x="1279" y="370"/>
                </a:lnTo>
                <a:lnTo>
                  <a:pt x="1253" y="362"/>
                </a:lnTo>
                <a:lnTo>
                  <a:pt x="1209" y="326"/>
                </a:lnTo>
                <a:lnTo>
                  <a:pt x="1165" y="291"/>
                </a:lnTo>
                <a:lnTo>
                  <a:pt x="1138" y="273"/>
                </a:lnTo>
                <a:lnTo>
                  <a:pt x="1112" y="264"/>
                </a:lnTo>
                <a:lnTo>
                  <a:pt x="1112" y="264"/>
                </a:lnTo>
                <a:lnTo>
                  <a:pt x="1059" y="256"/>
                </a:lnTo>
                <a:lnTo>
                  <a:pt x="1015" y="229"/>
                </a:lnTo>
                <a:lnTo>
                  <a:pt x="962" y="194"/>
                </a:lnTo>
                <a:lnTo>
                  <a:pt x="926" y="150"/>
                </a:lnTo>
                <a:lnTo>
                  <a:pt x="926" y="150"/>
                </a:lnTo>
                <a:lnTo>
                  <a:pt x="918" y="141"/>
                </a:lnTo>
                <a:lnTo>
                  <a:pt x="900" y="132"/>
                </a:lnTo>
                <a:lnTo>
                  <a:pt x="856" y="132"/>
                </a:lnTo>
                <a:lnTo>
                  <a:pt x="715" y="132"/>
                </a:lnTo>
                <a:lnTo>
                  <a:pt x="573" y="132"/>
                </a:lnTo>
                <a:lnTo>
                  <a:pt x="512" y="132"/>
                </a:lnTo>
                <a:lnTo>
                  <a:pt x="468" y="106"/>
                </a:lnTo>
                <a:lnTo>
                  <a:pt x="468" y="106"/>
                </a:lnTo>
                <a:lnTo>
                  <a:pt x="388" y="62"/>
                </a:lnTo>
                <a:lnTo>
                  <a:pt x="291" y="26"/>
                </a:lnTo>
                <a:lnTo>
                  <a:pt x="194" y="9"/>
                </a:lnTo>
                <a:lnTo>
                  <a:pt x="150" y="0"/>
                </a:lnTo>
                <a:lnTo>
                  <a:pt x="115" y="0"/>
                </a:lnTo>
                <a:lnTo>
                  <a:pt x="115" y="0"/>
                </a:lnTo>
                <a:lnTo>
                  <a:pt x="62" y="17"/>
                </a:lnTo>
                <a:lnTo>
                  <a:pt x="0" y="53"/>
                </a:lnTo>
                <a:lnTo>
                  <a:pt x="0" y="53"/>
                </a:lnTo>
                <a:lnTo>
                  <a:pt x="71" y="88"/>
                </a:lnTo>
                <a:lnTo>
                  <a:pt x="141" y="114"/>
                </a:lnTo>
                <a:lnTo>
                  <a:pt x="282" y="150"/>
                </a:lnTo>
                <a:lnTo>
                  <a:pt x="344" y="176"/>
                </a:lnTo>
                <a:lnTo>
                  <a:pt x="397" y="212"/>
                </a:lnTo>
                <a:lnTo>
                  <a:pt x="415" y="229"/>
                </a:lnTo>
                <a:lnTo>
                  <a:pt x="432" y="256"/>
                </a:lnTo>
                <a:lnTo>
                  <a:pt x="450" y="282"/>
                </a:lnTo>
                <a:lnTo>
                  <a:pt x="459" y="309"/>
                </a:lnTo>
                <a:lnTo>
                  <a:pt x="459" y="309"/>
                </a:lnTo>
                <a:lnTo>
                  <a:pt x="476" y="379"/>
                </a:lnTo>
                <a:lnTo>
                  <a:pt x="503" y="423"/>
                </a:lnTo>
                <a:lnTo>
                  <a:pt x="521" y="450"/>
                </a:lnTo>
                <a:lnTo>
                  <a:pt x="547" y="476"/>
                </a:lnTo>
                <a:lnTo>
                  <a:pt x="565" y="494"/>
                </a:lnTo>
                <a:lnTo>
                  <a:pt x="582" y="520"/>
                </a:lnTo>
                <a:lnTo>
                  <a:pt x="582" y="565"/>
                </a:lnTo>
                <a:lnTo>
                  <a:pt x="573" y="617"/>
                </a:lnTo>
                <a:lnTo>
                  <a:pt x="573" y="617"/>
                </a:lnTo>
                <a:lnTo>
                  <a:pt x="565" y="644"/>
                </a:lnTo>
                <a:lnTo>
                  <a:pt x="547" y="670"/>
                </a:lnTo>
                <a:lnTo>
                  <a:pt x="503" y="723"/>
                </a:lnTo>
                <a:lnTo>
                  <a:pt x="503" y="723"/>
                </a:lnTo>
                <a:lnTo>
                  <a:pt x="697" y="723"/>
                </a:lnTo>
                <a:lnTo>
                  <a:pt x="768" y="723"/>
                </a:lnTo>
                <a:lnTo>
                  <a:pt x="812" y="715"/>
                </a:lnTo>
                <a:lnTo>
                  <a:pt x="812" y="715"/>
                </a:lnTo>
                <a:lnTo>
                  <a:pt x="847" y="706"/>
                </a:lnTo>
                <a:lnTo>
                  <a:pt x="874" y="706"/>
                </a:lnTo>
                <a:lnTo>
                  <a:pt x="900" y="715"/>
                </a:lnTo>
                <a:lnTo>
                  <a:pt x="926" y="741"/>
                </a:lnTo>
                <a:lnTo>
                  <a:pt x="971" y="803"/>
                </a:lnTo>
                <a:lnTo>
                  <a:pt x="1024" y="882"/>
                </a:lnTo>
                <a:lnTo>
                  <a:pt x="1024" y="882"/>
                </a:lnTo>
                <a:lnTo>
                  <a:pt x="1041" y="900"/>
                </a:lnTo>
                <a:lnTo>
                  <a:pt x="1041" y="900"/>
                </a:lnTo>
                <a:lnTo>
                  <a:pt x="1191" y="865"/>
                </a:lnTo>
                <a:lnTo>
                  <a:pt x="1262" y="847"/>
                </a:lnTo>
                <a:lnTo>
                  <a:pt x="1341" y="838"/>
                </a:lnTo>
                <a:lnTo>
                  <a:pt x="1341" y="838"/>
                </a:lnTo>
                <a:lnTo>
                  <a:pt x="1403" y="838"/>
                </a:lnTo>
                <a:lnTo>
                  <a:pt x="1474" y="838"/>
                </a:lnTo>
                <a:lnTo>
                  <a:pt x="1606" y="865"/>
                </a:lnTo>
                <a:lnTo>
                  <a:pt x="1606" y="865"/>
                </a:lnTo>
                <a:lnTo>
                  <a:pt x="1588" y="829"/>
                </a:lnTo>
                <a:lnTo>
                  <a:pt x="1588" y="812"/>
                </a:lnTo>
                <a:lnTo>
                  <a:pt x="1588" y="803"/>
                </a:lnTo>
                <a:lnTo>
                  <a:pt x="1588" y="803"/>
                </a:lnTo>
                <a:lnTo>
                  <a:pt x="1606" y="785"/>
                </a:lnTo>
                <a:lnTo>
                  <a:pt x="1624" y="776"/>
                </a:lnTo>
                <a:lnTo>
                  <a:pt x="1650" y="785"/>
                </a:lnTo>
                <a:lnTo>
                  <a:pt x="1685" y="794"/>
                </a:lnTo>
                <a:lnTo>
                  <a:pt x="1747" y="829"/>
                </a:lnTo>
                <a:lnTo>
                  <a:pt x="1791" y="865"/>
                </a:lnTo>
                <a:lnTo>
                  <a:pt x="1791" y="865"/>
                </a:lnTo>
                <a:lnTo>
                  <a:pt x="1835" y="882"/>
                </a:lnTo>
                <a:lnTo>
                  <a:pt x="1888" y="900"/>
                </a:lnTo>
                <a:lnTo>
                  <a:pt x="1950" y="900"/>
                </a:lnTo>
                <a:lnTo>
                  <a:pt x="1977" y="900"/>
                </a:lnTo>
                <a:lnTo>
                  <a:pt x="2003" y="891"/>
                </a:lnTo>
                <a:lnTo>
                  <a:pt x="2003" y="820"/>
                </a:lnTo>
                <a:lnTo>
                  <a:pt x="2003" y="820"/>
                </a:lnTo>
                <a:lnTo>
                  <a:pt x="1959" y="785"/>
                </a:lnTo>
                <a:lnTo>
                  <a:pt x="1924" y="750"/>
                </a:lnTo>
              </a:path>
            </a:pathLst>
          </a:custGeom>
          <a:solidFill>
            <a:schemeClr val="accent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chemeClr val="accent5"/>
              </a:solidFill>
            </a:endParaRPr>
          </a:p>
        </p:txBody>
      </p:sp>
      <p:sp>
        <p:nvSpPr>
          <p:cNvPr id="12" name="Freeform 4"/>
          <p:cNvSpPr>
            <a:spLocks noChangeArrowheads="1"/>
          </p:cNvSpPr>
          <p:nvPr/>
        </p:nvSpPr>
        <p:spPr bwMode="auto">
          <a:xfrm>
            <a:off x="6668481" y="4111034"/>
            <a:ext cx="2268087" cy="889553"/>
          </a:xfrm>
          <a:custGeom>
            <a:avLst/>
            <a:gdLst>
              <a:gd name="T0" fmla="*/ 821 w 5543"/>
              <a:gd name="T1" fmla="*/ 353 h 2172"/>
              <a:gd name="T2" fmla="*/ 786 w 5543"/>
              <a:gd name="T3" fmla="*/ 247 h 2172"/>
              <a:gd name="T4" fmla="*/ 547 w 5543"/>
              <a:gd name="T5" fmla="*/ 0 h 2172"/>
              <a:gd name="T6" fmla="*/ 353 w 5543"/>
              <a:gd name="T7" fmla="*/ 9 h 2172"/>
              <a:gd name="T8" fmla="*/ 124 w 5543"/>
              <a:gd name="T9" fmla="*/ 97 h 2172"/>
              <a:gd name="T10" fmla="*/ 80 w 5543"/>
              <a:gd name="T11" fmla="*/ 326 h 2172"/>
              <a:gd name="T12" fmla="*/ 0 w 5543"/>
              <a:gd name="T13" fmla="*/ 459 h 2172"/>
              <a:gd name="T14" fmla="*/ 283 w 5543"/>
              <a:gd name="T15" fmla="*/ 503 h 2172"/>
              <a:gd name="T16" fmla="*/ 5392 w 5543"/>
              <a:gd name="T17" fmla="*/ 1500 h 2172"/>
              <a:gd name="T18" fmla="*/ 5401 w 5543"/>
              <a:gd name="T19" fmla="*/ 1191 h 2172"/>
              <a:gd name="T20" fmla="*/ 5383 w 5543"/>
              <a:gd name="T21" fmla="*/ 944 h 2172"/>
              <a:gd name="T22" fmla="*/ 5462 w 5543"/>
              <a:gd name="T23" fmla="*/ 794 h 2172"/>
              <a:gd name="T24" fmla="*/ 5295 w 5543"/>
              <a:gd name="T25" fmla="*/ 670 h 2172"/>
              <a:gd name="T26" fmla="*/ 5153 w 5543"/>
              <a:gd name="T27" fmla="*/ 450 h 2172"/>
              <a:gd name="T28" fmla="*/ 4977 w 5543"/>
              <a:gd name="T29" fmla="*/ 168 h 2172"/>
              <a:gd name="T30" fmla="*/ 4580 w 5543"/>
              <a:gd name="T31" fmla="*/ 176 h 2172"/>
              <a:gd name="T32" fmla="*/ 4139 w 5543"/>
              <a:gd name="T33" fmla="*/ 362 h 2172"/>
              <a:gd name="T34" fmla="*/ 3645 w 5543"/>
              <a:gd name="T35" fmla="*/ 362 h 2172"/>
              <a:gd name="T36" fmla="*/ 3247 w 5543"/>
              <a:gd name="T37" fmla="*/ 273 h 2172"/>
              <a:gd name="T38" fmla="*/ 3027 w 5543"/>
              <a:gd name="T39" fmla="*/ 203 h 2172"/>
              <a:gd name="T40" fmla="*/ 2833 w 5543"/>
              <a:gd name="T41" fmla="*/ 123 h 2172"/>
              <a:gd name="T42" fmla="*/ 2374 w 5543"/>
              <a:gd name="T43" fmla="*/ 9 h 2172"/>
              <a:gd name="T44" fmla="*/ 1606 w 5543"/>
              <a:gd name="T45" fmla="*/ 247 h 2172"/>
              <a:gd name="T46" fmla="*/ 1191 w 5543"/>
              <a:gd name="T47" fmla="*/ 344 h 2172"/>
              <a:gd name="T48" fmla="*/ 865 w 5543"/>
              <a:gd name="T49" fmla="*/ 432 h 2172"/>
              <a:gd name="T50" fmla="*/ 600 w 5543"/>
              <a:gd name="T51" fmla="*/ 591 h 2172"/>
              <a:gd name="T52" fmla="*/ 53 w 5543"/>
              <a:gd name="T53" fmla="*/ 670 h 2172"/>
              <a:gd name="T54" fmla="*/ 62 w 5543"/>
              <a:gd name="T55" fmla="*/ 829 h 2172"/>
              <a:gd name="T56" fmla="*/ 185 w 5543"/>
              <a:gd name="T57" fmla="*/ 918 h 2172"/>
              <a:gd name="T58" fmla="*/ 230 w 5543"/>
              <a:gd name="T59" fmla="*/ 1112 h 2172"/>
              <a:gd name="T60" fmla="*/ 177 w 5543"/>
              <a:gd name="T61" fmla="*/ 1271 h 2172"/>
              <a:gd name="T62" fmla="*/ 274 w 5543"/>
              <a:gd name="T63" fmla="*/ 1412 h 2172"/>
              <a:gd name="T64" fmla="*/ 203 w 5543"/>
              <a:gd name="T65" fmla="*/ 1518 h 2172"/>
              <a:gd name="T66" fmla="*/ 380 w 5543"/>
              <a:gd name="T67" fmla="*/ 1676 h 2172"/>
              <a:gd name="T68" fmla="*/ 565 w 5543"/>
              <a:gd name="T69" fmla="*/ 1800 h 2172"/>
              <a:gd name="T70" fmla="*/ 750 w 5543"/>
              <a:gd name="T71" fmla="*/ 1818 h 2172"/>
              <a:gd name="T72" fmla="*/ 918 w 5543"/>
              <a:gd name="T73" fmla="*/ 2029 h 2172"/>
              <a:gd name="T74" fmla="*/ 1271 w 5543"/>
              <a:gd name="T75" fmla="*/ 1976 h 2172"/>
              <a:gd name="T76" fmla="*/ 1350 w 5543"/>
              <a:gd name="T77" fmla="*/ 1844 h 2172"/>
              <a:gd name="T78" fmla="*/ 1694 w 5543"/>
              <a:gd name="T79" fmla="*/ 1906 h 2172"/>
              <a:gd name="T80" fmla="*/ 1994 w 5543"/>
              <a:gd name="T81" fmla="*/ 2074 h 2172"/>
              <a:gd name="T82" fmla="*/ 2312 w 5543"/>
              <a:gd name="T83" fmla="*/ 1994 h 2172"/>
              <a:gd name="T84" fmla="*/ 2612 w 5543"/>
              <a:gd name="T85" fmla="*/ 1871 h 2172"/>
              <a:gd name="T86" fmla="*/ 2868 w 5543"/>
              <a:gd name="T87" fmla="*/ 1835 h 2172"/>
              <a:gd name="T88" fmla="*/ 2974 w 5543"/>
              <a:gd name="T89" fmla="*/ 1879 h 2172"/>
              <a:gd name="T90" fmla="*/ 2903 w 5543"/>
              <a:gd name="T91" fmla="*/ 2091 h 2172"/>
              <a:gd name="T92" fmla="*/ 3053 w 5543"/>
              <a:gd name="T93" fmla="*/ 2082 h 2172"/>
              <a:gd name="T94" fmla="*/ 3133 w 5543"/>
              <a:gd name="T95" fmla="*/ 1879 h 2172"/>
              <a:gd name="T96" fmla="*/ 3371 w 5543"/>
              <a:gd name="T97" fmla="*/ 1924 h 2172"/>
              <a:gd name="T98" fmla="*/ 3653 w 5543"/>
              <a:gd name="T99" fmla="*/ 1862 h 2172"/>
              <a:gd name="T100" fmla="*/ 4050 w 5543"/>
              <a:gd name="T101" fmla="*/ 1871 h 2172"/>
              <a:gd name="T102" fmla="*/ 4386 w 5543"/>
              <a:gd name="T103" fmla="*/ 1756 h 2172"/>
              <a:gd name="T104" fmla="*/ 4827 w 5543"/>
              <a:gd name="T105" fmla="*/ 1738 h 2172"/>
              <a:gd name="T106" fmla="*/ 5012 w 5543"/>
              <a:gd name="T107" fmla="*/ 1641 h 2172"/>
              <a:gd name="T108" fmla="*/ 5242 w 5543"/>
              <a:gd name="T109" fmla="*/ 1694 h 2172"/>
              <a:gd name="T110" fmla="*/ 5524 w 5543"/>
              <a:gd name="T111" fmla="*/ 1782 h 2172"/>
              <a:gd name="T112" fmla="*/ 5445 w 5543"/>
              <a:gd name="T113" fmla="*/ 1544 h 2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543" h="2172">
                <a:moveTo>
                  <a:pt x="450" y="379"/>
                </a:moveTo>
                <a:lnTo>
                  <a:pt x="450" y="379"/>
                </a:lnTo>
                <a:lnTo>
                  <a:pt x="494" y="362"/>
                </a:lnTo>
                <a:lnTo>
                  <a:pt x="547" y="362"/>
                </a:lnTo>
                <a:lnTo>
                  <a:pt x="662" y="362"/>
                </a:lnTo>
                <a:lnTo>
                  <a:pt x="777" y="362"/>
                </a:lnTo>
                <a:lnTo>
                  <a:pt x="821" y="353"/>
                </a:lnTo>
                <a:lnTo>
                  <a:pt x="847" y="335"/>
                </a:lnTo>
                <a:lnTo>
                  <a:pt x="847" y="335"/>
                </a:lnTo>
                <a:lnTo>
                  <a:pt x="856" y="326"/>
                </a:lnTo>
                <a:lnTo>
                  <a:pt x="856" y="318"/>
                </a:lnTo>
                <a:lnTo>
                  <a:pt x="847" y="291"/>
                </a:lnTo>
                <a:lnTo>
                  <a:pt x="821" y="273"/>
                </a:lnTo>
                <a:lnTo>
                  <a:pt x="786" y="247"/>
                </a:lnTo>
                <a:lnTo>
                  <a:pt x="697" y="203"/>
                </a:lnTo>
                <a:lnTo>
                  <a:pt x="627" y="159"/>
                </a:lnTo>
                <a:lnTo>
                  <a:pt x="627" y="159"/>
                </a:lnTo>
                <a:lnTo>
                  <a:pt x="591" y="123"/>
                </a:lnTo>
                <a:lnTo>
                  <a:pt x="574" y="88"/>
                </a:lnTo>
                <a:lnTo>
                  <a:pt x="547" y="0"/>
                </a:lnTo>
                <a:lnTo>
                  <a:pt x="547" y="0"/>
                </a:lnTo>
                <a:lnTo>
                  <a:pt x="521" y="18"/>
                </a:lnTo>
                <a:lnTo>
                  <a:pt x="494" y="26"/>
                </a:lnTo>
                <a:lnTo>
                  <a:pt x="459" y="35"/>
                </a:lnTo>
                <a:lnTo>
                  <a:pt x="433" y="26"/>
                </a:lnTo>
                <a:lnTo>
                  <a:pt x="433" y="26"/>
                </a:lnTo>
                <a:lnTo>
                  <a:pt x="397" y="9"/>
                </a:lnTo>
                <a:lnTo>
                  <a:pt x="353" y="9"/>
                </a:lnTo>
                <a:lnTo>
                  <a:pt x="256" y="0"/>
                </a:lnTo>
                <a:lnTo>
                  <a:pt x="177" y="9"/>
                </a:lnTo>
                <a:lnTo>
                  <a:pt x="124" y="26"/>
                </a:lnTo>
                <a:lnTo>
                  <a:pt x="124" y="26"/>
                </a:lnTo>
                <a:lnTo>
                  <a:pt x="115" y="35"/>
                </a:lnTo>
                <a:lnTo>
                  <a:pt x="115" y="53"/>
                </a:lnTo>
                <a:lnTo>
                  <a:pt x="124" y="97"/>
                </a:lnTo>
                <a:lnTo>
                  <a:pt x="141" y="159"/>
                </a:lnTo>
                <a:lnTo>
                  <a:pt x="150" y="220"/>
                </a:lnTo>
                <a:lnTo>
                  <a:pt x="150" y="220"/>
                </a:lnTo>
                <a:lnTo>
                  <a:pt x="150" y="247"/>
                </a:lnTo>
                <a:lnTo>
                  <a:pt x="141" y="265"/>
                </a:lnTo>
                <a:lnTo>
                  <a:pt x="106" y="300"/>
                </a:lnTo>
                <a:lnTo>
                  <a:pt x="80" y="326"/>
                </a:lnTo>
                <a:lnTo>
                  <a:pt x="71" y="344"/>
                </a:lnTo>
                <a:lnTo>
                  <a:pt x="71" y="362"/>
                </a:lnTo>
                <a:lnTo>
                  <a:pt x="71" y="362"/>
                </a:lnTo>
                <a:lnTo>
                  <a:pt x="62" y="388"/>
                </a:lnTo>
                <a:lnTo>
                  <a:pt x="44" y="406"/>
                </a:lnTo>
                <a:lnTo>
                  <a:pt x="0" y="459"/>
                </a:lnTo>
                <a:lnTo>
                  <a:pt x="0" y="459"/>
                </a:lnTo>
                <a:lnTo>
                  <a:pt x="80" y="520"/>
                </a:lnTo>
                <a:lnTo>
                  <a:pt x="124" y="538"/>
                </a:lnTo>
                <a:lnTo>
                  <a:pt x="168" y="547"/>
                </a:lnTo>
                <a:lnTo>
                  <a:pt x="168" y="547"/>
                </a:lnTo>
                <a:lnTo>
                  <a:pt x="212" y="538"/>
                </a:lnTo>
                <a:lnTo>
                  <a:pt x="247" y="529"/>
                </a:lnTo>
                <a:lnTo>
                  <a:pt x="283" y="503"/>
                </a:lnTo>
                <a:lnTo>
                  <a:pt x="318" y="476"/>
                </a:lnTo>
                <a:lnTo>
                  <a:pt x="380" y="423"/>
                </a:lnTo>
                <a:lnTo>
                  <a:pt x="406" y="397"/>
                </a:lnTo>
                <a:lnTo>
                  <a:pt x="450" y="379"/>
                </a:lnTo>
                <a:close/>
                <a:moveTo>
                  <a:pt x="5401" y="1509"/>
                </a:moveTo>
                <a:lnTo>
                  <a:pt x="5401" y="1509"/>
                </a:lnTo>
                <a:lnTo>
                  <a:pt x="5392" y="1500"/>
                </a:lnTo>
                <a:lnTo>
                  <a:pt x="5383" y="1491"/>
                </a:lnTo>
                <a:lnTo>
                  <a:pt x="5383" y="1465"/>
                </a:lnTo>
                <a:lnTo>
                  <a:pt x="5392" y="1368"/>
                </a:lnTo>
                <a:lnTo>
                  <a:pt x="5401" y="1262"/>
                </a:lnTo>
                <a:lnTo>
                  <a:pt x="5401" y="1218"/>
                </a:lnTo>
                <a:lnTo>
                  <a:pt x="5401" y="1191"/>
                </a:lnTo>
                <a:lnTo>
                  <a:pt x="5401" y="1191"/>
                </a:lnTo>
                <a:lnTo>
                  <a:pt x="5374" y="1129"/>
                </a:lnTo>
                <a:lnTo>
                  <a:pt x="5356" y="1050"/>
                </a:lnTo>
                <a:lnTo>
                  <a:pt x="5356" y="1015"/>
                </a:lnTo>
                <a:lnTo>
                  <a:pt x="5356" y="979"/>
                </a:lnTo>
                <a:lnTo>
                  <a:pt x="5365" y="953"/>
                </a:lnTo>
                <a:lnTo>
                  <a:pt x="5383" y="944"/>
                </a:lnTo>
                <a:lnTo>
                  <a:pt x="5383" y="944"/>
                </a:lnTo>
                <a:lnTo>
                  <a:pt x="5401" y="935"/>
                </a:lnTo>
                <a:lnTo>
                  <a:pt x="5418" y="926"/>
                </a:lnTo>
                <a:lnTo>
                  <a:pt x="5418" y="873"/>
                </a:lnTo>
                <a:lnTo>
                  <a:pt x="5418" y="847"/>
                </a:lnTo>
                <a:lnTo>
                  <a:pt x="5427" y="820"/>
                </a:lnTo>
                <a:lnTo>
                  <a:pt x="5436" y="803"/>
                </a:lnTo>
                <a:lnTo>
                  <a:pt x="5462" y="794"/>
                </a:lnTo>
                <a:lnTo>
                  <a:pt x="5462" y="794"/>
                </a:lnTo>
                <a:lnTo>
                  <a:pt x="5436" y="723"/>
                </a:lnTo>
                <a:lnTo>
                  <a:pt x="5409" y="679"/>
                </a:lnTo>
                <a:lnTo>
                  <a:pt x="5409" y="679"/>
                </a:lnTo>
                <a:lnTo>
                  <a:pt x="5392" y="670"/>
                </a:lnTo>
                <a:lnTo>
                  <a:pt x="5365" y="670"/>
                </a:lnTo>
                <a:lnTo>
                  <a:pt x="5295" y="670"/>
                </a:lnTo>
                <a:lnTo>
                  <a:pt x="5268" y="662"/>
                </a:lnTo>
                <a:lnTo>
                  <a:pt x="5233" y="653"/>
                </a:lnTo>
                <a:lnTo>
                  <a:pt x="5206" y="626"/>
                </a:lnTo>
                <a:lnTo>
                  <a:pt x="5180" y="582"/>
                </a:lnTo>
                <a:lnTo>
                  <a:pt x="5180" y="582"/>
                </a:lnTo>
                <a:lnTo>
                  <a:pt x="5153" y="503"/>
                </a:lnTo>
                <a:lnTo>
                  <a:pt x="5153" y="450"/>
                </a:lnTo>
                <a:lnTo>
                  <a:pt x="5145" y="397"/>
                </a:lnTo>
                <a:lnTo>
                  <a:pt x="5127" y="370"/>
                </a:lnTo>
                <a:lnTo>
                  <a:pt x="5101" y="335"/>
                </a:lnTo>
                <a:lnTo>
                  <a:pt x="5101" y="335"/>
                </a:lnTo>
                <a:lnTo>
                  <a:pt x="5048" y="256"/>
                </a:lnTo>
                <a:lnTo>
                  <a:pt x="5003" y="194"/>
                </a:lnTo>
                <a:lnTo>
                  <a:pt x="4977" y="168"/>
                </a:lnTo>
                <a:lnTo>
                  <a:pt x="4951" y="159"/>
                </a:lnTo>
                <a:lnTo>
                  <a:pt x="4924" y="159"/>
                </a:lnTo>
                <a:lnTo>
                  <a:pt x="4889" y="168"/>
                </a:lnTo>
                <a:lnTo>
                  <a:pt x="4889" y="168"/>
                </a:lnTo>
                <a:lnTo>
                  <a:pt x="4845" y="176"/>
                </a:lnTo>
                <a:lnTo>
                  <a:pt x="4774" y="176"/>
                </a:lnTo>
                <a:lnTo>
                  <a:pt x="4580" y="176"/>
                </a:lnTo>
                <a:lnTo>
                  <a:pt x="4580" y="176"/>
                </a:lnTo>
                <a:lnTo>
                  <a:pt x="4518" y="220"/>
                </a:lnTo>
                <a:lnTo>
                  <a:pt x="4448" y="265"/>
                </a:lnTo>
                <a:lnTo>
                  <a:pt x="4368" y="300"/>
                </a:lnTo>
                <a:lnTo>
                  <a:pt x="4289" y="326"/>
                </a:lnTo>
                <a:lnTo>
                  <a:pt x="4209" y="353"/>
                </a:lnTo>
                <a:lnTo>
                  <a:pt x="4139" y="362"/>
                </a:lnTo>
                <a:lnTo>
                  <a:pt x="4077" y="362"/>
                </a:lnTo>
                <a:lnTo>
                  <a:pt x="4033" y="362"/>
                </a:lnTo>
                <a:lnTo>
                  <a:pt x="4033" y="362"/>
                </a:lnTo>
                <a:lnTo>
                  <a:pt x="3980" y="344"/>
                </a:lnTo>
                <a:lnTo>
                  <a:pt x="3927" y="344"/>
                </a:lnTo>
                <a:lnTo>
                  <a:pt x="3786" y="344"/>
                </a:lnTo>
                <a:lnTo>
                  <a:pt x="3645" y="362"/>
                </a:lnTo>
                <a:lnTo>
                  <a:pt x="3512" y="370"/>
                </a:lnTo>
                <a:lnTo>
                  <a:pt x="3512" y="370"/>
                </a:lnTo>
                <a:lnTo>
                  <a:pt x="3450" y="362"/>
                </a:lnTo>
                <a:lnTo>
                  <a:pt x="3406" y="353"/>
                </a:lnTo>
                <a:lnTo>
                  <a:pt x="3362" y="335"/>
                </a:lnTo>
                <a:lnTo>
                  <a:pt x="3318" y="309"/>
                </a:lnTo>
                <a:lnTo>
                  <a:pt x="3247" y="273"/>
                </a:lnTo>
                <a:lnTo>
                  <a:pt x="3203" y="256"/>
                </a:lnTo>
                <a:lnTo>
                  <a:pt x="3159" y="256"/>
                </a:lnTo>
                <a:lnTo>
                  <a:pt x="3159" y="256"/>
                </a:lnTo>
                <a:lnTo>
                  <a:pt x="3115" y="256"/>
                </a:lnTo>
                <a:lnTo>
                  <a:pt x="3080" y="238"/>
                </a:lnTo>
                <a:lnTo>
                  <a:pt x="3053" y="220"/>
                </a:lnTo>
                <a:lnTo>
                  <a:pt x="3027" y="203"/>
                </a:lnTo>
                <a:lnTo>
                  <a:pt x="3000" y="176"/>
                </a:lnTo>
                <a:lnTo>
                  <a:pt x="2974" y="159"/>
                </a:lnTo>
                <a:lnTo>
                  <a:pt x="2939" y="141"/>
                </a:lnTo>
                <a:lnTo>
                  <a:pt x="2894" y="141"/>
                </a:lnTo>
                <a:lnTo>
                  <a:pt x="2894" y="141"/>
                </a:lnTo>
                <a:lnTo>
                  <a:pt x="2859" y="132"/>
                </a:lnTo>
                <a:lnTo>
                  <a:pt x="2833" y="123"/>
                </a:lnTo>
                <a:lnTo>
                  <a:pt x="2780" y="97"/>
                </a:lnTo>
                <a:lnTo>
                  <a:pt x="2736" y="79"/>
                </a:lnTo>
                <a:lnTo>
                  <a:pt x="2674" y="62"/>
                </a:lnTo>
                <a:lnTo>
                  <a:pt x="2586" y="44"/>
                </a:lnTo>
                <a:lnTo>
                  <a:pt x="2453" y="18"/>
                </a:lnTo>
                <a:lnTo>
                  <a:pt x="2453" y="18"/>
                </a:lnTo>
                <a:lnTo>
                  <a:pt x="2374" y="9"/>
                </a:lnTo>
                <a:lnTo>
                  <a:pt x="2303" y="9"/>
                </a:lnTo>
                <a:lnTo>
                  <a:pt x="2153" y="26"/>
                </a:lnTo>
                <a:lnTo>
                  <a:pt x="2021" y="53"/>
                </a:lnTo>
                <a:lnTo>
                  <a:pt x="1897" y="97"/>
                </a:lnTo>
                <a:lnTo>
                  <a:pt x="1783" y="141"/>
                </a:lnTo>
                <a:lnTo>
                  <a:pt x="1686" y="194"/>
                </a:lnTo>
                <a:lnTo>
                  <a:pt x="1606" y="247"/>
                </a:lnTo>
                <a:lnTo>
                  <a:pt x="1553" y="300"/>
                </a:lnTo>
                <a:lnTo>
                  <a:pt x="1553" y="300"/>
                </a:lnTo>
                <a:lnTo>
                  <a:pt x="1518" y="318"/>
                </a:lnTo>
                <a:lnTo>
                  <a:pt x="1483" y="326"/>
                </a:lnTo>
                <a:lnTo>
                  <a:pt x="1403" y="344"/>
                </a:lnTo>
                <a:lnTo>
                  <a:pt x="1297" y="353"/>
                </a:lnTo>
                <a:lnTo>
                  <a:pt x="1191" y="344"/>
                </a:lnTo>
                <a:lnTo>
                  <a:pt x="997" y="326"/>
                </a:lnTo>
                <a:lnTo>
                  <a:pt x="936" y="326"/>
                </a:lnTo>
                <a:lnTo>
                  <a:pt x="900" y="335"/>
                </a:lnTo>
                <a:lnTo>
                  <a:pt x="900" y="335"/>
                </a:lnTo>
                <a:lnTo>
                  <a:pt x="891" y="344"/>
                </a:lnTo>
                <a:lnTo>
                  <a:pt x="883" y="370"/>
                </a:lnTo>
                <a:lnTo>
                  <a:pt x="865" y="432"/>
                </a:lnTo>
                <a:lnTo>
                  <a:pt x="856" y="468"/>
                </a:lnTo>
                <a:lnTo>
                  <a:pt x="838" y="503"/>
                </a:lnTo>
                <a:lnTo>
                  <a:pt x="803" y="538"/>
                </a:lnTo>
                <a:lnTo>
                  <a:pt x="750" y="556"/>
                </a:lnTo>
                <a:lnTo>
                  <a:pt x="750" y="556"/>
                </a:lnTo>
                <a:lnTo>
                  <a:pt x="680" y="582"/>
                </a:lnTo>
                <a:lnTo>
                  <a:pt x="600" y="591"/>
                </a:lnTo>
                <a:lnTo>
                  <a:pt x="424" y="591"/>
                </a:lnTo>
                <a:lnTo>
                  <a:pt x="247" y="591"/>
                </a:lnTo>
                <a:lnTo>
                  <a:pt x="177" y="600"/>
                </a:lnTo>
                <a:lnTo>
                  <a:pt x="124" y="609"/>
                </a:lnTo>
                <a:lnTo>
                  <a:pt x="124" y="609"/>
                </a:lnTo>
                <a:lnTo>
                  <a:pt x="88" y="635"/>
                </a:lnTo>
                <a:lnTo>
                  <a:pt x="53" y="670"/>
                </a:lnTo>
                <a:lnTo>
                  <a:pt x="27" y="706"/>
                </a:lnTo>
                <a:lnTo>
                  <a:pt x="9" y="750"/>
                </a:lnTo>
                <a:lnTo>
                  <a:pt x="9" y="785"/>
                </a:lnTo>
                <a:lnTo>
                  <a:pt x="18" y="812"/>
                </a:lnTo>
                <a:lnTo>
                  <a:pt x="35" y="829"/>
                </a:lnTo>
                <a:lnTo>
                  <a:pt x="62" y="829"/>
                </a:lnTo>
                <a:lnTo>
                  <a:pt x="62" y="829"/>
                </a:lnTo>
                <a:lnTo>
                  <a:pt x="133" y="838"/>
                </a:lnTo>
                <a:lnTo>
                  <a:pt x="159" y="847"/>
                </a:lnTo>
                <a:lnTo>
                  <a:pt x="177" y="856"/>
                </a:lnTo>
                <a:lnTo>
                  <a:pt x="185" y="865"/>
                </a:lnTo>
                <a:lnTo>
                  <a:pt x="194" y="882"/>
                </a:lnTo>
                <a:lnTo>
                  <a:pt x="194" y="900"/>
                </a:lnTo>
                <a:lnTo>
                  <a:pt x="185" y="918"/>
                </a:lnTo>
                <a:lnTo>
                  <a:pt x="185" y="918"/>
                </a:lnTo>
                <a:lnTo>
                  <a:pt x="185" y="935"/>
                </a:lnTo>
                <a:lnTo>
                  <a:pt x="185" y="962"/>
                </a:lnTo>
                <a:lnTo>
                  <a:pt x="212" y="1023"/>
                </a:lnTo>
                <a:lnTo>
                  <a:pt x="221" y="1059"/>
                </a:lnTo>
                <a:lnTo>
                  <a:pt x="230" y="1085"/>
                </a:lnTo>
                <a:lnTo>
                  <a:pt x="230" y="1112"/>
                </a:lnTo>
                <a:lnTo>
                  <a:pt x="212" y="1138"/>
                </a:lnTo>
                <a:lnTo>
                  <a:pt x="212" y="1138"/>
                </a:lnTo>
                <a:lnTo>
                  <a:pt x="194" y="1156"/>
                </a:lnTo>
                <a:lnTo>
                  <a:pt x="185" y="1182"/>
                </a:lnTo>
                <a:lnTo>
                  <a:pt x="177" y="1209"/>
                </a:lnTo>
                <a:lnTo>
                  <a:pt x="168" y="1235"/>
                </a:lnTo>
                <a:lnTo>
                  <a:pt x="177" y="1271"/>
                </a:lnTo>
                <a:lnTo>
                  <a:pt x="185" y="1297"/>
                </a:lnTo>
                <a:lnTo>
                  <a:pt x="203" y="1323"/>
                </a:lnTo>
                <a:lnTo>
                  <a:pt x="221" y="1341"/>
                </a:lnTo>
                <a:lnTo>
                  <a:pt x="221" y="1341"/>
                </a:lnTo>
                <a:lnTo>
                  <a:pt x="247" y="1368"/>
                </a:lnTo>
                <a:lnTo>
                  <a:pt x="265" y="1385"/>
                </a:lnTo>
                <a:lnTo>
                  <a:pt x="274" y="1412"/>
                </a:lnTo>
                <a:lnTo>
                  <a:pt x="283" y="1438"/>
                </a:lnTo>
                <a:lnTo>
                  <a:pt x="274" y="1465"/>
                </a:lnTo>
                <a:lnTo>
                  <a:pt x="265" y="1482"/>
                </a:lnTo>
                <a:lnTo>
                  <a:pt x="247" y="1500"/>
                </a:lnTo>
                <a:lnTo>
                  <a:pt x="221" y="1509"/>
                </a:lnTo>
                <a:lnTo>
                  <a:pt x="221" y="1509"/>
                </a:lnTo>
                <a:lnTo>
                  <a:pt x="203" y="1518"/>
                </a:lnTo>
                <a:lnTo>
                  <a:pt x="212" y="1526"/>
                </a:lnTo>
                <a:lnTo>
                  <a:pt x="265" y="1571"/>
                </a:lnTo>
                <a:lnTo>
                  <a:pt x="335" y="1615"/>
                </a:lnTo>
                <a:lnTo>
                  <a:pt x="362" y="1641"/>
                </a:lnTo>
                <a:lnTo>
                  <a:pt x="371" y="1659"/>
                </a:lnTo>
                <a:lnTo>
                  <a:pt x="371" y="1659"/>
                </a:lnTo>
                <a:lnTo>
                  <a:pt x="380" y="1676"/>
                </a:lnTo>
                <a:lnTo>
                  <a:pt x="406" y="1685"/>
                </a:lnTo>
                <a:lnTo>
                  <a:pt x="468" y="1712"/>
                </a:lnTo>
                <a:lnTo>
                  <a:pt x="538" y="1747"/>
                </a:lnTo>
                <a:lnTo>
                  <a:pt x="556" y="1756"/>
                </a:lnTo>
                <a:lnTo>
                  <a:pt x="565" y="1773"/>
                </a:lnTo>
                <a:lnTo>
                  <a:pt x="565" y="1773"/>
                </a:lnTo>
                <a:lnTo>
                  <a:pt x="565" y="1800"/>
                </a:lnTo>
                <a:lnTo>
                  <a:pt x="574" y="1809"/>
                </a:lnTo>
                <a:lnTo>
                  <a:pt x="591" y="1818"/>
                </a:lnTo>
                <a:lnTo>
                  <a:pt x="609" y="1826"/>
                </a:lnTo>
                <a:lnTo>
                  <a:pt x="653" y="1835"/>
                </a:lnTo>
                <a:lnTo>
                  <a:pt x="715" y="1818"/>
                </a:lnTo>
                <a:lnTo>
                  <a:pt x="715" y="1818"/>
                </a:lnTo>
                <a:lnTo>
                  <a:pt x="750" y="1818"/>
                </a:lnTo>
                <a:lnTo>
                  <a:pt x="777" y="1826"/>
                </a:lnTo>
                <a:lnTo>
                  <a:pt x="803" y="1844"/>
                </a:lnTo>
                <a:lnTo>
                  <a:pt x="821" y="1871"/>
                </a:lnTo>
                <a:lnTo>
                  <a:pt x="856" y="1941"/>
                </a:lnTo>
                <a:lnTo>
                  <a:pt x="900" y="2012"/>
                </a:lnTo>
                <a:lnTo>
                  <a:pt x="900" y="2012"/>
                </a:lnTo>
                <a:lnTo>
                  <a:pt x="918" y="2029"/>
                </a:lnTo>
                <a:lnTo>
                  <a:pt x="936" y="2038"/>
                </a:lnTo>
                <a:lnTo>
                  <a:pt x="980" y="2047"/>
                </a:lnTo>
                <a:lnTo>
                  <a:pt x="1050" y="2056"/>
                </a:lnTo>
                <a:lnTo>
                  <a:pt x="1112" y="2047"/>
                </a:lnTo>
                <a:lnTo>
                  <a:pt x="1174" y="2029"/>
                </a:lnTo>
                <a:lnTo>
                  <a:pt x="1227" y="2003"/>
                </a:lnTo>
                <a:lnTo>
                  <a:pt x="1271" y="1976"/>
                </a:lnTo>
                <a:lnTo>
                  <a:pt x="1280" y="1959"/>
                </a:lnTo>
                <a:lnTo>
                  <a:pt x="1280" y="1941"/>
                </a:lnTo>
                <a:lnTo>
                  <a:pt x="1280" y="1941"/>
                </a:lnTo>
                <a:lnTo>
                  <a:pt x="1288" y="1906"/>
                </a:lnTo>
                <a:lnTo>
                  <a:pt x="1297" y="1879"/>
                </a:lnTo>
                <a:lnTo>
                  <a:pt x="1324" y="1862"/>
                </a:lnTo>
                <a:lnTo>
                  <a:pt x="1350" y="1844"/>
                </a:lnTo>
                <a:lnTo>
                  <a:pt x="1386" y="1835"/>
                </a:lnTo>
                <a:lnTo>
                  <a:pt x="1421" y="1826"/>
                </a:lnTo>
                <a:lnTo>
                  <a:pt x="1527" y="1826"/>
                </a:lnTo>
                <a:lnTo>
                  <a:pt x="1527" y="1826"/>
                </a:lnTo>
                <a:lnTo>
                  <a:pt x="1580" y="1844"/>
                </a:lnTo>
                <a:lnTo>
                  <a:pt x="1641" y="1871"/>
                </a:lnTo>
                <a:lnTo>
                  <a:pt x="1694" y="1906"/>
                </a:lnTo>
                <a:lnTo>
                  <a:pt x="1756" y="1941"/>
                </a:lnTo>
                <a:lnTo>
                  <a:pt x="1853" y="2021"/>
                </a:lnTo>
                <a:lnTo>
                  <a:pt x="1897" y="2047"/>
                </a:lnTo>
                <a:lnTo>
                  <a:pt x="1933" y="2065"/>
                </a:lnTo>
                <a:lnTo>
                  <a:pt x="1933" y="2065"/>
                </a:lnTo>
                <a:lnTo>
                  <a:pt x="1959" y="2074"/>
                </a:lnTo>
                <a:lnTo>
                  <a:pt x="1994" y="2074"/>
                </a:lnTo>
                <a:lnTo>
                  <a:pt x="2074" y="2047"/>
                </a:lnTo>
                <a:lnTo>
                  <a:pt x="2162" y="2029"/>
                </a:lnTo>
                <a:lnTo>
                  <a:pt x="2197" y="2021"/>
                </a:lnTo>
                <a:lnTo>
                  <a:pt x="2233" y="2012"/>
                </a:lnTo>
                <a:lnTo>
                  <a:pt x="2233" y="2012"/>
                </a:lnTo>
                <a:lnTo>
                  <a:pt x="2268" y="2012"/>
                </a:lnTo>
                <a:lnTo>
                  <a:pt x="2312" y="1994"/>
                </a:lnTo>
                <a:lnTo>
                  <a:pt x="2392" y="1941"/>
                </a:lnTo>
                <a:lnTo>
                  <a:pt x="2462" y="1879"/>
                </a:lnTo>
                <a:lnTo>
                  <a:pt x="2515" y="1835"/>
                </a:lnTo>
                <a:lnTo>
                  <a:pt x="2515" y="1835"/>
                </a:lnTo>
                <a:lnTo>
                  <a:pt x="2533" y="1835"/>
                </a:lnTo>
                <a:lnTo>
                  <a:pt x="2559" y="1844"/>
                </a:lnTo>
                <a:lnTo>
                  <a:pt x="2612" y="1871"/>
                </a:lnTo>
                <a:lnTo>
                  <a:pt x="2647" y="1888"/>
                </a:lnTo>
                <a:lnTo>
                  <a:pt x="2674" y="1906"/>
                </a:lnTo>
                <a:lnTo>
                  <a:pt x="2709" y="1906"/>
                </a:lnTo>
                <a:lnTo>
                  <a:pt x="2744" y="1897"/>
                </a:lnTo>
                <a:lnTo>
                  <a:pt x="2744" y="1897"/>
                </a:lnTo>
                <a:lnTo>
                  <a:pt x="2806" y="1862"/>
                </a:lnTo>
                <a:lnTo>
                  <a:pt x="2868" y="1835"/>
                </a:lnTo>
                <a:lnTo>
                  <a:pt x="2921" y="1826"/>
                </a:lnTo>
                <a:lnTo>
                  <a:pt x="2947" y="1826"/>
                </a:lnTo>
                <a:lnTo>
                  <a:pt x="2974" y="1835"/>
                </a:lnTo>
                <a:lnTo>
                  <a:pt x="2974" y="1835"/>
                </a:lnTo>
                <a:lnTo>
                  <a:pt x="2974" y="1844"/>
                </a:lnTo>
                <a:lnTo>
                  <a:pt x="2983" y="1853"/>
                </a:lnTo>
                <a:lnTo>
                  <a:pt x="2974" y="1879"/>
                </a:lnTo>
                <a:lnTo>
                  <a:pt x="2930" y="1941"/>
                </a:lnTo>
                <a:lnTo>
                  <a:pt x="2912" y="1976"/>
                </a:lnTo>
                <a:lnTo>
                  <a:pt x="2894" y="2012"/>
                </a:lnTo>
                <a:lnTo>
                  <a:pt x="2886" y="2047"/>
                </a:lnTo>
                <a:lnTo>
                  <a:pt x="2894" y="2074"/>
                </a:lnTo>
                <a:lnTo>
                  <a:pt x="2894" y="2074"/>
                </a:lnTo>
                <a:lnTo>
                  <a:pt x="2903" y="2091"/>
                </a:lnTo>
                <a:lnTo>
                  <a:pt x="2903" y="2118"/>
                </a:lnTo>
                <a:lnTo>
                  <a:pt x="2894" y="2171"/>
                </a:lnTo>
                <a:lnTo>
                  <a:pt x="2894" y="2171"/>
                </a:lnTo>
                <a:lnTo>
                  <a:pt x="2956" y="2162"/>
                </a:lnTo>
                <a:lnTo>
                  <a:pt x="3000" y="2135"/>
                </a:lnTo>
                <a:lnTo>
                  <a:pt x="3027" y="2109"/>
                </a:lnTo>
                <a:lnTo>
                  <a:pt x="3053" y="2082"/>
                </a:lnTo>
                <a:lnTo>
                  <a:pt x="3062" y="2047"/>
                </a:lnTo>
                <a:lnTo>
                  <a:pt x="3071" y="2021"/>
                </a:lnTo>
                <a:lnTo>
                  <a:pt x="3071" y="1968"/>
                </a:lnTo>
                <a:lnTo>
                  <a:pt x="3071" y="1968"/>
                </a:lnTo>
                <a:lnTo>
                  <a:pt x="3089" y="1924"/>
                </a:lnTo>
                <a:lnTo>
                  <a:pt x="3115" y="1888"/>
                </a:lnTo>
                <a:lnTo>
                  <a:pt x="3133" y="1879"/>
                </a:lnTo>
                <a:lnTo>
                  <a:pt x="3150" y="1879"/>
                </a:lnTo>
                <a:lnTo>
                  <a:pt x="3168" y="1879"/>
                </a:lnTo>
                <a:lnTo>
                  <a:pt x="3195" y="1897"/>
                </a:lnTo>
                <a:lnTo>
                  <a:pt x="3195" y="1897"/>
                </a:lnTo>
                <a:lnTo>
                  <a:pt x="3239" y="1924"/>
                </a:lnTo>
                <a:lnTo>
                  <a:pt x="3300" y="1932"/>
                </a:lnTo>
                <a:lnTo>
                  <a:pt x="3371" y="1924"/>
                </a:lnTo>
                <a:lnTo>
                  <a:pt x="3459" y="1897"/>
                </a:lnTo>
                <a:lnTo>
                  <a:pt x="3459" y="1897"/>
                </a:lnTo>
                <a:lnTo>
                  <a:pt x="3583" y="1835"/>
                </a:lnTo>
                <a:lnTo>
                  <a:pt x="3600" y="1835"/>
                </a:lnTo>
                <a:lnTo>
                  <a:pt x="3618" y="1835"/>
                </a:lnTo>
                <a:lnTo>
                  <a:pt x="3653" y="1862"/>
                </a:lnTo>
                <a:lnTo>
                  <a:pt x="3653" y="1862"/>
                </a:lnTo>
                <a:lnTo>
                  <a:pt x="3671" y="1879"/>
                </a:lnTo>
                <a:lnTo>
                  <a:pt x="3697" y="1888"/>
                </a:lnTo>
                <a:lnTo>
                  <a:pt x="3768" y="1888"/>
                </a:lnTo>
                <a:lnTo>
                  <a:pt x="3865" y="1879"/>
                </a:lnTo>
                <a:lnTo>
                  <a:pt x="3989" y="1871"/>
                </a:lnTo>
                <a:lnTo>
                  <a:pt x="3989" y="1871"/>
                </a:lnTo>
                <a:lnTo>
                  <a:pt x="4050" y="1871"/>
                </a:lnTo>
                <a:lnTo>
                  <a:pt x="4103" y="1853"/>
                </a:lnTo>
                <a:lnTo>
                  <a:pt x="4156" y="1835"/>
                </a:lnTo>
                <a:lnTo>
                  <a:pt x="4192" y="1809"/>
                </a:lnTo>
                <a:lnTo>
                  <a:pt x="4236" y="1791"/>
                </a:lnTo>
                <a:lnTo>
                  <a:pt x="4280" y="1765"/>
                </a:lnTo>
                <a:lnTo>
                  <a:pt x="4333" y="1756"/>
                </a:lnTo>
                <a:lnTo>
                  <a:pt x="4386" y="1756"/>
                </a:lnTo>
                <a:lnTo>
                  <a:pt x="4386" y="1756"/>
                </a:lnTo>
                <a:lnTo>
                  <a:pt x="4456" y="1756"/>
                </a:lnTo>
                <a:lnTo>
                  <a:pt x="4518" y="1756"/>
                </a:lnTo>
                <a:lnTo>
                  <a:pt x="4615" y="1738"/>
                </a:lnTo>
                <a:lnTo>
                  <a:pt x="4695" y="1721"/>
                </a:lnTo>
                <a:lnTo>
                  <a:pt x="4721" y="1712"/>
                </a:lnTo>
                <a:lnTo>
                  <a:pt x="4827" y="1738"/>
                </a:lnTo>
                <a:lnTo>
                  <a:pt x="4827" y="1738"/>
                </a:lnTo>
                <a:lnTo>
                  <a:pt x="4853" y="1712"/>
                </a:lnTo>
                <a:lnTo>
                  <a:pt x="4880" y="1676"/>
                </a:lnTo>
                <a:lnTo>
                  <a:pt x="4906" y="1659"/>
                </a:lnTo>
                <a:lnTo>
                  <a:pt x="4959" y="1641"/>
                </a:lnTo>
                <a:lnTo>
                  <a:pt x="4959" y="1641"/>
                </a:lnTo>
                <a:lnTo>
                  <a:pt x="5012" y="1641"/>
                </a:lnTo>
                <a:lnTo>
                  <a:pt x="5056" y="1650"/>
                </a:lnTo>
                <a:lnTo>
                  <a:pt x="5118" y="1676"/>
                </a:lnTo>
                <a:lnTo>
                  <a:pt x="5171" y="1694"/>
                </a:lnTo>
                <a:lnTo>
                  <a:pt x="5198" y="1703"/>
                </a:lnTo>
                <a:lnTo>
                  <a:pt x="5224" y="1694"/>
                </a:lnTo>
                <a:lnTo>
                  <a:pt x="5224" y="1694"/>
                </a:lnTo>
                <a:lnTo>
                  <a:pt x="5242" y="1694"/>
                </a:lnTo>
                <a:lnTo>
                  <a:pt x="5259" y="1694"/>
                </a:lnTo>
                <a:lnTo>
                  <a:pt x="5303" y="1712"/>
                </a:lnTo>
                <a:lnTo>
                  <a:pt x="5401" y="1765"/>
                </a:lnTo>
                <a:lnTo>
                  <a:pt x="5453" y="1791"/>
                </a:lnTo>
                <a:lnTo>
                  <a:pt x="5489" y="1800"/>
                </a:lnTo>
                <a:lnTo>
                  <a:pt x="5506" y="1791"/>
                </a:lnTo>
                <a:lnTo>
                  <a:pt x="5524" y="1782"/>
                </a:lnTo>
                <a:lnTo>
                  <a:pt x="5533" y="1765"/>
                </a:lnTo>
                <a:lnTo>
                  <a:pt x="5542" y="1747"/>
                </a:lnTo>
                <a:lnTo>
                  <a:pt x="5542" y="1747"/>
                </a:lnTo>
                <a:lnTo>
                  <a:pt x="5542" y="1721"/>
                </a:lnTo>
                <a:lnTo>
                  <a:pt x="5533" y="1694"/>
                </a:lnTo>
                <a:lnTo>
                  <a:pt x="5489" y="1615"/>
                </a:lnTo>
                <a:lnTo>
                  <a:pt x="5445" y="1544"/>
                </a:lnTo>
                <a:lnTo>
                  <a:pt x="5418" y="1518"/>
                </a:lnTo>
                <a:lnTo>
                  <a:pt x="5401" y="1509"/>
                </a:lnTo>
                <a:close/>
              </a:path>
            </a:pathLst>
          </a:custGeom>
          <a:solidFill>
            <a:schemeClr val="accent4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Freeform 5"/>
          <p:cNvSpPr>
            <a:spLocks noChangeArrowheads="1"/>
          </p:cNvSpPr>
          <p:nvPr/>
        </p:nvSpPr>
        <p:spPr bwMode="auto">
          <a:xfrm>
            <a:off x="5271902" y="2086536"/>
            <a:ext cx="1154794" cy="941879"/>
          </a:xfrm>
          <a:custGeom>
            <a:avLst/>
            <a:gdLst>
              <a:gd name="T0" fmla="*/ 97 w 2824"/>
              <a:gd name="T1" fmla="*/ 952 h 2303"/>
              <a:gd name="T2" fmla="*/ 115 w 2824"/>
              <a:gd name="T3" fmla="*/ 1057 h 2303"/>
              <a:gd name="T4" fmla="*/ 150 w 2824"/>
              <a:gd name="T5" fmla="*/ 1190 h 2303"/>
              <a:gd name="T6" fmla="*/ 221 w 2824"/>
              <a:gd name="T7" fmla="*/ 1428 h 2303"/>
              <a:gd name="T8" fmla="*/ 247 w 2824"/>
              <a:gd name="T9" fmla="*/ 1525 h 2303"/>
              <a:gd name="T10" fmla="*/ 406 w 2824"/>
              <a:gd name="T11" fmla="*/ 1657 h 2303"/>
              <a:gd name="T12" fmla="*/ 583 w 2824"/>
              <a:gd name="T13" fmla="*/ 1763 h 2303"/>
              <a:gd name="T14" fmla="*/ 627 w 2824"/>
              <a:gd name="T15" fmla="*/ 1834 h 2303"/>
              <a:gd name="T16" fmla="*/ 741 w 2824"/>
              <a:gd name="T17" fmla="*/ 1887 h 2303"/>
              <a:gd name="T18" fmla="*/ 786 w 2824"/>
              <a:gd name="T19" fmla="*/ 1834 h 2303"/>
              <a:gd name="T20" fmla="*/ 927 w 2824"/>
              <a:gd name="T21" fmla="*/ 1834 h 2303"/>
              <a:gd name="T22" fmla="*/ 997 w 2824"/>
              <a:gd name="T23" fmla="*/ 1913 h 2303"/>
              <a:gd name="T24" fmla="*/ 1033 w 2824"/>
              <a:gd name="T25" fmla="*/ 1966 h 2303"/>
              <a:gd name="T26" fmla="*/ 1199 w 2824"/>
              <a:gd name="T27" fmla="*/ 1993 h 2303"/>
              <a:gd name="T28" fmla="*/ 1261 w 2824"/>
              <a:gd name="T29" fmla="*/ 2081 h 2303"/>
              <a:gd name="T30" fmla="*/ 1340 w 2824"/>
              <a:gd name="T31" fmla="*/ 2169 h 2303"/>
              <a:gd name="T32" fmla="*/ 1473 w 2824"/>
              <a:gd name="T33" fmla="*/ 2143 h 2303"/>
              <a:gd name="T34" fmla="*/ 1561 w 2824"/>
              <a:gd name="T35" fmla="*/ 2169 h 2303"/>
              <a:gd name="T36" fmla="*/ 1773 w 2824"/>
              <a:gd name="T37" fmla="*/ 2178 h 2303"/>
              <a:gd name="T38" fmla="*/ 1879 w 2824"/>
              <a:gd name="T39" fmla="*/ 2178 h 2303"/>
              <a:gd name="T40" fmla="*/ 1993 w 2824"/>
              <a:gd name="T41" fmla="*/ 2196 h 2303"/>
              <a:gd name="T42" fmla="*/ 2249 w 2824"/>
              <a:gd name="T43" fmla="*/ 2258 h 2303"/>
              <a:gd name="T44" fmla="*/ 2426 w 2824"/>
              <a:gd name="T45" fmla="*/ 2302 h 2303"/>
              <a:gd name="T46" fmla="*/ 2426 w 2824"/>
              <a:gd name="T47" fmla="*/ 2196 h 2303"/>
              <a:gd name="T48" fmla="*/ 2426 w 2824"/>
              <a:gd name="T49" fmla="*/ 2081 h 2303"/>
              <a:gd name="T50" fmla="*/ 2691 w 2824"/>
              <a:gd name="T51" fmla="*/ 1825 h 2303"/>
              <a:gd name="T52" fmla="*/ 2823 w 2824"/>
              <a:gd name="T53" fmla="*/ 1719 h 2303"/>
              <a:gd name="T54" fmla="*/ 2788 w 2824"/>
              <a:gd name="T55" fmla="*/ 1560 h 2303"/>
              <a:gd name="T56" fmla="*/ 2682 w 2824"/>
              <a:gd name="T57" fmla="*/ 1375 h 2303"/>
              <a:gd name="T58" fmla="*/ 2682 w 2824"/>
              <a:gd name="T59" fmla="*/ 1163 h 2303"/>
              <a:gd name="T60" fmla="*/ 2602 w 2824"/>
              <a:gd name="T61" fmla="*/ 1040 h 2303"/>
              <a:gd name="T62" fmla="*/ 2585 w 2824"/>
              <a:gd name="T63" fmla="*/ 996 h 2303"/>
              <a:gd name="T64" fmla="*/ 2752 w 2824"/>
              <a:gd name="T65" fmla="*/ 854 h 2303"/>
              <a:gd name="T66" fmla="*/ 2788 w 2824"/>
              <a:gd name="T67" fmla="*/ 775 h 2303"/>
              <a:gd name="T68" fmla="*/ 2744 w 2824"/>
              <a:gd name="T69" fmla="*/ 600 h 2303"/>
              <a:gd name="T70" fmla="*/ 2682 w 2824"/>
              <a:gd name="T71" fmla="*/ 450 h 2303"/>
              <a:gd name="T72" fmla="*/ 2699 w 2824"/>
              <a:gd name="T73" fmla="*/ 344 h 2303"/>
              <a:gd name="T74" fmla="*/ 2523 w 2824"/>
              <a:gd name="T75" fmla="*/ 229 h 2303"/>
              <a:gd name="T76" fmla="*/ 2452 w 2824"/>
              <a:gd name="T77" fmla="*/ 202 h 2303"/>
              <a:gd name="T78" fmla="*/ 2002 w 2824"/>
              <a:gd name="T79" fmla="*/ 202 h 2303"/>
              <a:gd name="T80" fmla="*/ 1535 w 2824"/>
              <a:gd name="T81" fmla="*/ 114 h 2303"/>
              <a:gd name="T82" fmla="*/ 1429 w 2824"/>
              <a:gd name="T83" fmla="*/ 185 h 2303"/>
              <a:gd name="T84" fmla="*/ 1296 w 2824"/>
              <a:gd name="T85" fmla="*/ 176 h 2303"/>
              <a:gd name="T86" fmla="*/ 1226 w 2824"/>
              <a:gd name="T87" fmla="*/ 8 h 2303"/>
              <a:gd name="T88" fmla="*/ 1146 w 2824"/>
              <a:gd name="T89" fmla="*/ 0 h 2303"/>
              <a:gd name="T90" fmla="*/ 733 w 2824"/>
              <a:gd name="T91" fmla="*/ 105 h 2303"/>
              <a:gd name="T92" fmla="*/ 583 w 2824"/>
              <a:gd name="T93" fmla="*/ 194 h 2303"/>
              <a:gd name="T94" fmla="*/ 371 w 2824"/>
              <a:gd name="T95" fmla="*/ 282 h 2303"/>
              <a:gd name="T96" fmla="*/ 124 w 2824"/>
              <a:gd name="T97" fmla="*/ 344 h 2303"/>
              <a:gd name="T98" fmla="*/ 80 w 2824"/>
              <a:gd name="T99" fmla="*/ 414 h 2303"/>
              <a:gd name="T100" fmla="*/ 36 w 2824"/>
              <a:gd name="T101" fmla="*/ 458 h 2303"/>
              <a:gd name="T102" fmla="*/ 53 w 2824"/>
              <a:gd name="T103" fmla="*/ 696 h 2303"/>
              <a:gd name="T104" fmla="*/ 0 w 2824"/>
              <a:gd name="T105" fmla="*/ 810 h 2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24" h="2303">
                <a:moveTo>
                  <a:pt x="44" y="881"/>
                </a:moveTo>
                <a:lnTo>
                  <a:pt x="44" y="881"/>
                </a:lnTo>
                <a:lnTo>
                  <a:pt x="80" y="907"/>
                </a:lnTo>
                <a:lnTo>
                  <a:pt x="97" y="952"/>
                </a:lnTo>
                <a:lnTo>
                  <a:pt x="106" y="987"/>
                </a:lnTo>
                <a:lnTo>
                  <a:pt x="115" y="1031"/>
                </a:lnTo>
                <a:lnTo>
                  <a:pt x="115" y="1031"/>
                </a:lnTo>
                <a:lnTo>
                  <a:pt x="115" y="1057"/>
                </a:lnTo>
                <a:lnTo>
                  <a:pt x="133" y="1084"/>
                </a:lnTo>
                <a:lnTo>
                  <a:pt x="141" y="1119"/>
                </a:lnTo>
                <a:lnTo>
                  <a:pt x="150" y="1190"/>
                </a:lnTo>
                <a:lnTo>
                  <a:pt x="150" y="1190"/>
                </a:lnTo>
                <a:lnTo>
                  <a:pt x="159" y="1269"/>
                </a:lnTo>
                <a:lnTo>
                  <a:pt x="177" y="1331"/>
                </a:lnTo>
                <a:lnTo>
                  <a:pt x="194" y="1384"/>
                </a:lnTo>
                <a:lnTo>
                  <a:pt x="221" y="1428"/>
                </a:lnTo>
                <a:lnTo>
                  <a:pt x="221" y="1428"/>
                </a:lnTo>
                <a:lnTo>
                  <a:pt x="238" y="1455"/>
                </a:lnTo>
                <a:lnTo>
                  <a:pt x="247" y="1490"/>
                </a:lnTo>
                <a:lnTo>
                  <a:pt x="247" y="1525"/>
                </a:lnTo>
                <a:lnTo>
                  <a:pt x="230" y="1560"/>
                </a:lnTo>
                <a:lnTo>
                  <a:pt x="230" y="1560"/>
                </a:lnTo>
                <a:lnTo>
                  <a:pt x="318" y="1613"/>
                </a:lnTo>
                <a:lnTo>
                  <a:pt x="406" y="1657"/>
                </a:lnTo>
                <a:lnTo>
                  <a:pt x="406" y="1657"/>
                </a:lnTo>
                <a:lnTo>
                  <a:pt x="494" y="1693"/>
                </a:lnTo>
                <a:lnTo>
                  <a:pt x="547" y="1728"/>
                </a:lnTo>
                <a:lnTo>
                  <a:pt x="583" y="1763"/>
                </a:lnTo>
                <a:lnTo>
                  <a:pt x="600" y="1799"/>
                </a:lnTo>
                <a:lnTo>
                  <a:pt x="600" y="1799"/>
                </a:lnTo>
                <a:lnTo>
                  <a:pt x="609" y="1816"/>
                </a:lnTo>
                <a:lnTo>
                  <a:pt x="627" y="1834"/>
                </a:lnTo>
                <a:lnTo>
                  <a:pt x="671" y="1878"/>
                </a:lnTo>
                <a:lnTo>
                  <a:pt x="697" y="1887"/>
                </a:lnTo>
                <a:lnTo>
                  <a:pt x="724" y="1887"/>
                </a:lnTo>
                <a:lnTo>
                  <a:pt x="741" y="1887"/>
                </a:lnTo>
                <a:lnTo>
                  <a:pt x="759" y="1860"/>
                </a:lnTo>
                <a:lnTo>
                  <a:pt x="759" y="1860"/>
                </a:lnTo>
                <a:lnTo>
                  <a:pt x="768" y="1843"/>
                </a:lnTo>
                <a:lnTo>
                  <a:pt x="786" y="1834"/>
                </a:lnTo>
                <a:lnTo>
                  <a:pt x="812" y="1825"/>
                </a:lnTo>
                <a:lnTo>
                  <a:pt x="830" y="1825"/>
                </a:lnTo>
                <a:lnTo>
                  <a:pt x="927" y="1834"/>
                </a:lnTo>
                <a:lnTo>
                  <a:pt x="927" y="1834"/>
                </a:lnTo>
                <a:lnTo>
                  <a:pt x="944" y="1834"/>
                </a:lnTo>
                <a:lnTo>
                  <a:pt x="962" y="1843"/>
                </a:lnTo>
                <a:lnTo>
                  <a:pt x="980" y="1878"/>
                </a:lnTo>
                <a:lnTo>
                  <a:pt x="997" y="1913"/>
                </a:lnTo>
                <a:lnTo>
                  <a:pt x="1006" y="1940"/>
                </a:lnTo>
                <a:lnTo>
                  <a:pt x="1006" y="1940"/>
                </a:lnTo>
                <a:lnTo>
                  <a:pt x="1015" y="1957"/>
                </a:lnTo>
                <a:lnTo>
                  <a:pt x="1033" y="1966"/>
                </a:lnTo>
                <a:lnTo>
                  <a:pt x="1086" y="1975"/>
                </a:lnTo>
                <a:lnTo>
                  <a:pt x="1146" y="1975"/>
                </a:lnTo>
                <a:lnTo>
                  <a:pt x="1182" y="1984"/>
                </a:lnTo>
                <a:lnTo>
                  <a:pt x="1199" y="1993"/>
                </a:lnTo>
                <a:lnTo>
                  <a:pt x="1199" y="1993"/>
                </a:lnTo>
                <a:lnTo>
                  <a:pt x="1217" y="2010"/>
                </a:lnTo>
                <a:lnTo>
                  <a:pt x="1235" y="2028"/>
                </a:lnTo>
                <a:lnTo>
                  <a:pt x="1261" y="2081"/>
                </a:lnTo>
                <a:lnTo>
                  <a:pt x="1296" y="2125"/>
                </a:lnTo>
                <a:lnTo>
                  <a:pt x="1314" y="2152"/>
                </a:lnTo>
                <a:lnTo>
                  <a:pt x="1340" y="2169"/>
                </a:lnTo>
                <a:lnTo>
                  <a:pt x="1340" y="2169"/>
                </a:lnTo>
                <a:lnTo>
                  <a:pt x="1367" y="2178"/>
                </a:lnTo>
                <a:lnTo>
                  <a:pt x="1385" y="2178"/>
                </a:lnTo>
                <a:lnTo>
                  <a:pt x="1438" y="2160"/>
                </a:lnTo>
                <a:lnTo>
                  <a:pt x="1473" y="2143"/>
                </a:lnTo>
                <a:lnTo>
                  <a:pt x="1499" y="2143"/>
                </a:lnTo>
                <a:lnTo>
                  <a:pt x="1517" y="2152"/>
                </a:lnTo>
                <a:lnTo>
                  <a:pt x="1517" y="2152"/>
                </a:lnTo>
                <a:lnTo>
                  <a:pt x="1561" y="2169"/>
                </a:lnTo>
                <a:lnTo>
                  <a:pt x="1632" y="2187"/>
                </a:lnTo>
                <a:lnTo>
                  <a:pt x="1702" y="2187"/>
                </a:lnTo>
                <a:lnTo>
                  <a:pt x="1738" y="2187"/>
                </a:lnTo>
                <a:lnTo>
                  <a:pt x="1773" y="2178"/>
                </a:lnTo>
                <a:lnTo>
                  <a:pt x="1773" y="2178"/>
                </a:lnTo>
                <a:lnTo>
                  <a:pt x="1799" y="2169"/>
                </a:lnTo>
                <a:lnTo>
                  <a:pt x="1826" y="2169"/>
                </a:lnTo>
                <a:lnTo>
                  <a:pt x="1879" y="2178"/>
                </a:lnTo>
                <a:lnTo>
                  <a:pt x="1932" y="2196"/>
                </a:lnTo>
                <a:lnTo>
                  <a:pt x="1958" y="2196"/>
                </a:lnTo>
                <a:lnTo>
                  <a:pt x="1993" y="2196"/>
                </a:lnTo>
                <a:lnTo>
                  <a:pt x="1993" y="2196"/>
                </a:lnTo>
                <a:lnTo>
                  <a:pt x="2073" y="2196"/>
                </a:lnTo>
                <a:lnTo>
                  <a:pt x="2152" y="2213"/>
                </a:lnTo>
                <a:lnTo>
                  <a:pt x="2214" y="2231"/>
                </a:lnTo>
                <a:lnTo>
                  <a:pt x="2249" y="2258"/>
                </a:lnTo>
                <a:lnTo>
                  <a:pt x="2249" y="2258"/>
                </a:lnTo>
                <a:lnTo>
                  <a:pt x="2276" y="2266"/>
                </a:lnTo>
                <a:lnTo>
                  <a:pt x="2311" y="2284"/>
                </a:lnTo>
                <a:lnTo>
                  <a:pt x="2426" y="2302"/>
                </a:lnTo>
                <a:lnTo>
                  <a:pt x="2426" y="2302"/>
                </a:lnTo>
                <a:lnTo>
                  <a:pt x="2426" y="2284"/>
                </a:lnTo>
                <a:lnTo>
                  <a:pt x="2435" y="2258"/>
                </a:lnTo>
                <a:lnTo>
                  <a:pt x="2426" y="2196"/>
                </a:lnTo>
                <a:lnTo>
                  <a:pt x="2417" y="2143"/>
                </a:lnTo>
                <a:lnTo>
                  <a:pt x="2408" y="2108"/>
                </a:lnTo>
                <a:lnTo>
                  <a:pt x="2408" y="2108"/>
                </a:lnTo>
                <a:lnTo>
                  <a:pt x="2426" y="2081"/>
                </a:lnTo>
                <a:lnTo>
                  <a:pt x="2452" y="2055"/>
                </a:lnTo>
                <a:lnTo>
                  <a:pt x="2541" y="1966"/>
                </a:lnTo>
                <a:lnTo>
                  <a:pt x="2691" y="1825"/>
                </a:lnTo>
                <a:lnTo>
                  <a:pt x="2691" y="1825"/>
                </a:lnTo>
                <a:lnTo>
                  <a:pt x="2726" y="1790"/>
                </a:lnTo>
                <a:lnTo>
                  <a:pt x="2761" y="1772"/>
                </a:lnTo>
                <a:lnTo>
                  <a:pt x="2796" y="1755"/>
                </a:lnTo>
                <a:lnTo>
                  <a:pt x="2823" y="1719"/>
                </a:lnTo>
                <a:lnTo>
                  <a:pt x="2823" y="1719"/>
                </a:lnTo>
                <a:lnTo>
                  <a:pt x="2823" y="1684"/>
                </a:lnTo>
                <a:lnTo>
                  <a:pt x="2823" y="1649"/>
                </a:lnTo>
                <a:lnTo>
                  <a:pt x="2788" y="1560"/>
                </a:lnTo>
                <a:lnTo>
                  <a:pt x="2735" y="1481"/>
                </a:lnTo>
                <a:lnTo>
                  <a:pt x="2699" y="1428"/>
                </a:lnTo>
                <a:lnTo>
                  <a:pt x="2699" y="1428"/>
                </a:lnTo>
                <a:lnTo>
                  <a:pt x="2682" y="1375"/>
                </a:lnTo>
                <a:lnTo>
                  <a:pt x="2673" y="1305"/>
                </a:lnTo>
                <a:lnTo>
                  <a:pt x="2673" y="1225"/>
                </a:lnTo>
                <a:lnTo>
                  <a:pt x="2682" y="1163"/>
                </a:lnTo>
                <a:lnTo>
                  <a:pt x="2682" y="1163"/>
                </a:lnTo>
                <a:lnTo>
                  <a:pt x="2682" y="1137"/>
                </a:lnTo>
                <a:lnTo>
                  <a:pt x="2673" y="1119"/>
                </a:lnTo>
                <a:lnTo>
                  <a:pt x="2638" y="1075"/>
                </a:lnTo>
                <a:lnTo>
                  <a:pt x="2602" y="1040"/>
                </a:lnTo>
                <a:lnTo>
                  <a:pt x="2585" y="1031"/>
                </a:lnTo>
                <a:lnTo>
                  <a:pt x="2585" y="1013"/>
                </a:lnTo>
                <a:lnTo>
                  <a:pt x="2585" y="1013"/>
                </a:lnTo>
                <a:lnTo>
                  <a:pt x="2585" y="996"/>
                </a:lnTo>
                <a:lnTo>
                  <a:pt x="2602" y="969"/>
                </a:lnTo>
                <a:lnTo>
                  <a:pt x="2646" y="925"/>
                </a:lnTo>
                <a:lnTo>
                  <a:pt x="2699" y="890"/>
                </a:lnTo>
                <a:lnTo>
                  <a:pt x="2752" y="854"/>
                </a:lnTo>
                <a:lnTo>
                  <a:pt x="2752" y="854"/>
                </a:lnTo>
                <a:lnTo>
                  <a:pt x="2770" y="846"/>
                </a:lnTo>
                <a:lnTo>
                  <a:pt x="2788" y="810"/>
                </a:lnTo>
                <a:lnTo>
                  <a:pt x="2788" y="775"/>
                </a:lnTo>
                <a:lnTo>
                  <a:pt x="2788" y="740"/>
                </a:lnTo>
                <a:lnTo>
                  <a:pt x="2779" y="661"/>
                </a:lnTo>
                <a:lnTo>
                  <a:pt x="2761" y="626"/>
                </a:lnTo>
                <a:lnTo>
                  <a:pt x="2744" y="600"/>
                </a:lnTo>
                <a:lnTo>
                  <a:pt x="2744" y="600"/>
                </a:lnTo>
                <a:lnTo>
                  <a:pt x="2708" y="564"/>
                </a:lnTo>
                <a:lnTo>
                  <a:pt x="2691" y="511"/>
                </a:lnTo>
                <a:lnTo>
                  <a:pt x="2682" y="450"/>
                </a:lnTo>
                <a:lnTo>
                  <a:pt x="2699" y="379"/>
                </a:lnTo>
                <a:lnTo>
                  <a:pt x="2699" y="379"/>
                </a:lnTo>
                <a:lnTo>
                  <a:pt x="2699" y="361"/>
                </a:lnTo>
                <a:lnTo>
                  <a:pt x="2699" y="344"/>
                </a:lnTo>
                <a:lnTo>
                  <a:pt x="2682" y="317"/>
                </a:lnTo>
                <a:lnTo>
                  <a:pt x="2646" y="282"/>
                </a:lnTo>
                <a:lnTo>
                  <a:pt x="2602" y="264"/>
                </a:lnTo>
                <a:lnTo>
                  <a:pt x="2523" y="229"/>
                </a:lnTo>
                <a:lnTo>
                  <a:pt x="2461" y="211"/>
                </a:lnTo>
                <a:lnTo>
                  <a:pt x="2461" y="211"/>
                </a:lnTo>
                <a:lnTo>
                  <a:pt x="2461" y="211"/>
                </a:lnTo>
                <a:lnTo>
                  <a:pt x="2452" y="202"/>
                </a:lnTo>
                <a:lnTo>
                  <a:pt x="2452" y="202"/>
                </a:lnTo>
                <a:lnTo>
                  <a:pt x="2364" y="211"/>
                </a:lnTo>
                <a:lnTo>
                  <a:pt x="2249" y="211"/>
                </a:lnTo>
                <a:lnTo>
                  <a:pt x="2002" y="202"/>
                </a:lnTo>
                <a:lnTo>
                  <a:pt x="1791" y="185"/>
                </a:lnTo>
                <a:lnTo>
                  <a:pt x="1685" y="167"/>
                </a:lnTo>
                <a:lnTo>
                  <a:pt x="1685" y="167"/>
                </a:lnTo>
                <a:lnTo>
                  <a:pt x="1535" y="114"/>
                </a:lnTo>
                <a:lnTo>
                  <a:pt x="1535" y="114"/>
                </a:lnTo>
                <a:lnTo>
                  <a:pt x="1508" y="141"/>
                </a:lnTo>
                <a:lnTo>
                  <a:pt x="1473" y="167"/>
                </a:lnTo>
                <a:lnTo>
                  <a:pt x="1429" y="185"/>
                </a:lnTo>
                <a:lnTo>
                  <a:pt x="1367" y="194"/>
                </a:lnTo>
                <a:lnTo>
                  <a:pt x="1367" y="194"/>
                </a:lnTo>
                <a:lnTo>
                  <a:pt x="1323" y="194"/>
                </a:lnTo>
                <a:lnTo>
                  <a:pt x="1296" y="176"/>
                </a:lnTo>
                <a:lnTo>
                  <a:pt x="1270" y="150"/>
                </a:lnTo>
                <a:lnTo>
                  <a:pt x="1252" y="123"/>
                </a:lnTo>
                <a:lnTo>
                  <a:pt x="1235" y="61"/>
                </a:lnTo>
                <a:lnTo>
                  <a:pt x="1226" y="8"/>
                </a:lnTo>
                <a:lnTo>
                  <a:pt x="1226" y="8"/>
                </a:lnTo>
                <a:lnTo>
                  <a:pt x="1226" y="0"/>
                </a:lnTo>
                <a:lnTo>
                  <a:pt x="1208" y="0"/>
                </a:lnTo>
                <a:lnTo>
                  <a:pt x="1146" y="0"/>
                </a:lnTo>
                <a:lnTo>
                  <a:pt x="1059" y="8"/>
                </a:lnTo>
                <a:lnTo>
                  <a:pt x="953" y="35"/>
                </a:lnTo>
                <a:lnTo>
                  <a:pt x="847" y="61"/>
                </a:lnTo>
                <a:lnTo>
                  <a:pt x="733" y="105"/>
                </a:lnTo>
                <a:lnTo>
                  <a:pt x="644" y="150"/>
                </a:lnTo>
                <a:lnTo>
                  <a:pt x="609" y="167"/>
                </a:lnTo>
                <a:lnTo>
                  <a:pt x="583" y="194"/>
                </a:lnTo>
                <a:lnTo>
                  <a:pt x="583" y="194"/>
                </a:lnTo>
                <a:lnTo>
                  <a:pt x="547" y="220"/>
                </a:lnTo>
                <a:lnTo>
                  <a:pt x="521" y="238"/>
                </a:lnTo>
                <a:lnTo>
                  <a:pt x="450" y="264"/>
                </a:lnTo>
                <a:lnTo>
                  <a:pt x="371" y="282"/>
                </a:lnTo>
                <a:lnTo>
                  <a:pt x="300" y="300"/>
                </a:lnTo>
                <a:lnTo>
                  <a:pt x="177" y="317"/>
                </a:lnTo>
                <a:lnTo>
                  <a:pt x="133" y="335"/>
                </a:lnTo>
                <a:lnTo>
                  <a:pt x="124" y="344"/>
                </a:lnTo>
                <a:lnTo>
                  <a:pt x="115" y="353"/>
                </a:lnTo>
                <a:lnTo>
                  <a:pt x="115" y="353"/>
                </a:lnTo>
                <a:lnTo>
                  <a:pt x="106" y="388"/>
                </a:lnTo>
                <a:lnTo>
                  <a:pt x="80" y="414"/>
                </a:lnTo>
                <a:lnTo>
                  <a:pt x="53" y="423"/>
                </a:lnTo>
                <a:lnTo>
                  <a:pt x="36" y="423"/>
                </a:lnTo>
                <a:lnTo>
                  <a:pt x="36" y="423"/>
                </a:lnTo>
                <a:lnTo>
                  <a:pt x="36" y="458"/>
                </a:lnTo>
                <a:lnTo>
                  <a:pt x="36" y="458"/>
                </a:lnTo>
                <a:lnTo>
                  <a:pt x="44" y="520"/>
                </a:lnTo>
                <a:lnTo>
                  <a:pt x="53" y="608"/>
                </a:lnTo>
                <a:lnTo>
                  <a:pt x="53" y="696"/>
                </a:lnTo>
                <a:lnTo>
                  <a:pt x="44" y="731"/>
                </a:lnTo>
                <a:lnTo>
                  <a:pt x="27" y="766"/>
                </a:lnTo>
                <a:lnTo>
                  <a:pt x="27" y="766"/>
                </a:lnTo>
                <a:lnTo>
                  <a:pt x="0" y="810"/>
                </a:lnTo>
                <a:lnTo>
                  <a:pt x="0" y="846"/>
                </a:lnTo>
                <a:lnTo>
                  <a:pt x="18" y="863"/>
                </a:lnTo>
                <a:lnTo>
                  <a:pt x="44" y="881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Freeform 6"/>
          <p:cNvSpPr>
            <a:spLocks noChangeArrowheads="1"/>
          </p:cNvSpPr>
          <p:nvPr/>
        </p:nvSpPr>
        <p:spPr bwMode="auto">
          <a:xfrm>
            <a:off x="5437904" y="3634682"/>
            <a:ext cx="433048" cy="411395"/>
          </a:xfrm>
          <a:custGeom>
            <a:avLst/>
            <a:gdLst>
              <a:gd name="T0" fmla="*/ 141 w 1059"/>
              <a:gd name="T1" fmla="*/ 327 h 1007"/>
              <a:gd name="T2" fmla="*/ 185 w 1059"/>
              <a:gd name="T3" fmla="*/ 406 h 1007"/>
              <a:gd name="T4" fmla="*/ 265 w 1059"/>
              <a:gd name="T5" fmla="*/ 494 h 1007"/>
              <a:gd name="T6" fmla="*/ 380 w 1059"/>
              <a:gd name="T7" fmla="*/ 600 h 1007"/>
              <a:gd name="T8" fmla="*/ 388 w 1059"/>
              <a:gd name="T9" fmla="*/ 618 h 1007"/>
              <a:gd name="T10" fmla="*/ 406 w 1059"/>
              <a:gd name="T11" fmla="*/ 662 h 1007"/>
              <a:gd name="T12" fmla="*/ 547 w 1059"/>
              <a:gd name="T13" fmla="*/ 803 h 1007"/>
              <a:gd name="T14" fmla="*/ 627 w 1059"/>
              <a:gd name="T15" fmla="*/ 891 h 1007"/>
              <a:gd name="T16" fmla="*/ 705 w 1059"/>
              <a:gd name="T17" fmla="*/ 944 h 1007"/>
              <a:gd name="T18" fmla="*/ 776 w 1059"/>
              <a:gd name="T19" fmla="*/ 1006 h 1007"/>
              <a:gd name="T20" fmla="*/ 793 w 1059"/>
              <a:gd name="T21" fmla="*/ 918 h 1007"/>
              <a:gd name="T22" fmla="*/ 793 w 1059"/>
              <a:gd name="T23" fmla="*/ 882 h 1007"/>
              <a:gd name="T24" fmla="*/ 882 w 1059"/>
              <a:gd name="T25" fmla="*/ 724 h 1007"/>
              <a:gd name="T26" fmla="*/ 996 w 1059"/>
              <a:gd name="T27" fmla="*/ 591 h 1007"/>
              <a:gd name="T28" fmla="*/ 1014 w 1059"/>
              <a:gd name="T29" fmla="*/ 582 h 1007"/>
              <a:gd name="T30" fmla="*/ 1040 w 1059"/>
              <a:gd name="T31" fmla="*/ 538 h 1007"/>
              <a:gd name="T32" fmla="*/ 1058 w 1059"/>
              <a:gd name="T33" fmla="*/ 309 h 1007"/>
              <a:gd name="T34" fmla="*/ 1049 w 1059"/>
              <a:gd name="T35" fmla="*/ 185 h 1007"/>
              <a:gd name="T36" fmla="*/ 864 w 1059"/>
              <a:gd name="T37" fmla="*/ 79 h 1007"/>
              <a:gd name="T38" fmla="*/ 784 w 1059"/>
              <a:gd name="T39" fmla="*/ 53 h 1007"/>
              <a:gd name="T40" fmla="*/ 424 w 1059"/>
              <a:gd name="T41" fmla="*/ 27 h 1007"/>
              <a:gd name="T42" fmla="*/ 327 w 1059"/>
              <a:gd name="T43" fmla="*/ 9 h 1007"/>
              <a:gd name="T44" fmla="*/ 274 w 1059"/>
              <a:gd name="T45" fmla="*/ 9 h 1007"/>
              <a:gd name="T46" fmla="*/ 185 w 1059"/>
              <a:gd name="T47" fmla="*/ 53 h 1007"/>
              <a:gd name="T48" fmla="*/ 132 w 1059"/>
              <a:gd name="T49" fmla="*/ 44 h 1007"/>
              <a:gd name="T50" fmla="*/ 115 w 1059"/>
              <a:gd name="T51" fmla="*/ 35 h 1007"/>
              <a:gd name="T52" fmla="*/ 62 w 1059"/>
              <a:gd name="T53" fmla="*/ 35 h 1007"/>
              <a:gd name="T54" fmla="*/ 27 w 1059"/>
              <a:gd name="T55" fmla="*/ 53 h 1007"/>
              <a:gd name="T56" fmla="*/ 0 w 1059"/>
              <a:gd name="T57" fmla="*/ 97 h 1007"/>
              <a:gd name="T58" fmla="*/ 9 w 1059"/>
              <a:gd name="T59" fmla="*/ 124 h 1007"/>
              <a:gd name="T60" fmla="*/ 35 w 1059"/>
              <a:gd name="T61" fmla="*/ 168 h 1007"/>
              <a:gd name="T62" fmla="*/ 124 w 1059"/>
              <a:gd name="T63" fmla="*/ 265 h 1007"/>
              <a:gd name="T64" fmla="*/ 141 w 1059"/>
              <a:gd name="T65" fmla="*/ 327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9" h="1007">
                <a:moveTo>
                  <a:pt x="141" y="327"/>
                </a:moveTo>
                <a:lnTo>
                  <a:pt x="141" y="327"/>
                </a:lnTo>
                <a:lnTo>
                  <a:pt x="150" y="362"/>
                </a:lnTo>
                <a:lnTo>
                  <a:pt x="185" y="406"/>
                </a:lnTo>
                <a:lnTo>
                  <a:pt x="221" y="450"/>
                </a:lnTo>
                <a:lnTo>
                  <a:pt x="265" y="494"/>
                </a:lnTo>
                <a:lnTo>
                  <a:pt x="353" y="565"/>
                </a:lnTo>
                <a:lnTo>
                  <a:pt x="380" y="600"/>
                </a:lnTo>
                <a:lnTo>
                  <a:pt x="388" y="618"/>
                </a:lnTo>
                <a:lnTo>
                  <a:pt x="388" y="618"/>
                </a:lnTo>
                <a:lnTo>
                  <a:pt x="388" y="635"/>
                </a:lnTo>
                <a:lnTo>
                  <a:pt x="406" y="662"/>
                </a:lnTo>
                <a:lnTo>
                  <a:pt x="468" y="724"/>
                </a:lnTo>
                <a:lnTo>
                  <a:pt x="547" y="803"/>
                </a:lnTo>
                <a:lnTo>
                  <a:pt x="591" y="847"/>
                </a:lnTo>
                <a:lnTo>
                  <a:pt x="627" y="891"/>
                </a:lnTo>
                <a:lnTo>
                  <a:pt x="627" y="891"/>
                </a:lnTo>
                <a:lnTo>
                  <a:pt x="705" y="944"/>
                </a:lnTo>
                <a:lnTo>
                  <a:pt x="776" y="1006"/>
                </a:lnTo>
                <a:lnTo>
                  <a:pt x="776" y="1006"/>
                </a:lnTo>
                <a:lnTo>
                  <a:pt x="793" y="953"/>
                </a:lnTo>
                <a:lnTo>
                  <a:pt x="793" y="918"/>
                </a:lnTo>
                <a:lnTo>
                  <a:pt x="793" y="918"/>
                </a:lnTo>
                <a:lnTo>
                  <a:pt x="793" y="882"/>
                </a:lnTo>
                <a:lnTo>
                  <a:pt x="811" y="838"/>
                </a:lnTo>
                <a:lnTo>
                  <a:pt x="882" y="724"/>
                </a:lnTo>
                <a:lnTo>
                  <a:pt x="961" y="627"/>
                </a:lnTo>
                <a:lnTo>
                  <a:pt x="996" y="591"/>
                </a:lnTo>
                <a:lnTo>
                  <a:pt x="1014" y="582"/>
                </a:lnTo>
                <a:lnTo>
                  <a:pt x="1014" y="582"/>
                </a:lnTo>
                <a:lnTo>
                  <a:pt x="1032" y="574"/>
                </a:lnTo>
                <a:lnTo>
                  <a:pt x="1040" y="538"/>
                </a:lnTo>
                <a:lnTo>
                  <a:pt x="1058" y="432"/>
                </a:lnTo>
                <a:lnTo>
                  <a:pt x="1058" y="309"/>
                </a:lnTo>
                <a:lnTo>
                  <a:pt x="1049" y="185"/>
                </a:lnTo>
                <a:lnTo>
                  <a:pt x="1049" y="185"/>
                </a:lnTo>
                <a:lnTo>
                  <a:pt x="952" y="124"/>
                </a:lnTo>
                <a:lnTo>
                  <a:pt x="864" y="79"/>
                </a:lnTo>
                <a:lnTo>
                  <a:pt x="784" y="53"/>
                </a:lnTo>
                <a:lnTo>
                  <a:pt x="784" y="53"/>
                </a:lnTo>
                <a:lnTo>
                  <a:pt x="583" y="35"/>
                </a:lnTo>
                <a:lnTo>
                  <a:pt x="424" y="27"/>
                </a:lnTo>
                <a:lnTo>
                  <a:pt x="327" y="9"/>
                </a:lnTo>
                <a:lnTo>
                  <a:pt x="327" y="9"/>
                </a:lnTo>
                <a:lnTo>
                  <a:pt x="300" y="0"/>
                </a:lnTo>
                <a:lnTo>
                  <a:pt x="274" y="9"/>
                </a:lnTo>
                <a:lnTo>
                  <a:pt x="230" y="35"/>
                </a:lnTo>
                <a:lnTo>
                  <a:pt x="185" y="53"/>
                </a:lnTo>
                <a:lnTo>
                  <a:pt x="159" y="53"/>
                </a:lnTo>
                <a:lnTo>
                  <a:pt x="132" y="44"/>
                </a:lnTo>
                <a:lnTo>
                  <a:pt x="132" y="44"/>
                </a:lnTo>
                <a:lnTo>
                  <a:pt x="115" y="35"/>
                </a:lnTo>
                <a:lnTo>
                  <a:pt x="88" y="27"/>
                </a:lnTo>
                <a:lnTo>
                  <a:pt x="62" y="35"/>
                </a:lnTo>
                <a:lnTo>
                  <a:pt x="44" y="44"/>
                </a:lnTo>
                <a:lnTo>
                  <a:pt x="27" y="53"/>
                </a:lnTo>
                <a:lnTo>
                  <a:pt x="9" y="79"/>
                </a:lnTo>
                <a:lnTo>
                  <a:pt x="0" y="97"/>
                </a:lnTo>
                <a:lnTo>
                  <a:pt x="9" y="124"/>
                </a:lnTo>
                <a:lnTo>
                  <a:pt x="9" y="124"/>
                </a:lnTo>
                <a:lnTo>
                  <a:pt x="18" y="150"/>
                </a:lnTo>
                <a:lnTo>
                  <a:pt x="35" y="168"/>
                </a:lnTo>
                <a:lnTo>
                  <a:pt x="80" y="212"/>
                </a:lnTo>
                <a:lnTo>
                  <a:pt x="124" y="265"/>
                </a:lnTo>
                <a:lnTo>
                  <a:pt x="141" y="291"/>
                </a:lnTo>
                <a:lnTo>
                  <a:pt x="141" y="327"/>
                </a:lnTo>
              </a:path>
            </a:pathLst>
          </a:custGeom>
          <a:solidFill>
            <a:srgbClr val="FFD500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Freeform 7"/>
          <p:cNvSpPr>
            <a:spLocks noChangeArrowheads="1"/>
          </p:cNvSpPr>
          <p:nvPr/>
        </p:nvSpPr>
        <p:spPr bwMode="auto">
          <a:xfrm>
            <a:off x="5217771" y="3432593"/>
            <a:ext cx="649572" cy="566571"/>
          </a:xfrm>
          <a:custGeom>
            <a:avLst/>
            <a:gdLst>
              <a:gd name="T0" fmla="*/ 123 w 1588"/>
              <a:gd name="T1" fmla="*/ 556 h 1386"/>
              <a:gd name="T2" fmla="*/ 256 w 1588"/>
              <a:gd name="T3" fmla="*/ 591 h 1386"/>
              <a:gd name="T4" fmla="*/ 282 w 1588"/>
              <a:gd name="T5" fmla="*/ 653 h 1386"/>
              <a:gd name="T6" fmla="*/ 388 w 1588"/>
              <a:gd name="T7" fmla="*/ 874 h 1386"/>
              <a:gd name="T8" fmla="*/ 547 w 1588"/>
              <a:gd name="T9" fmla="*/ 1068 h 1386"/>
              <a:gd name="T10" fmla="*/ 688 w 1588"/>
              <a:gd name="T11" fmla="*/ 1138 h 1386"/>
              <a:gd name="T12" fmla="*/ 785 w 1588"/>
              <a:gd name="T13" fmla="*/ 1200 h 1386"/>
              <a:gd name="T14" fmla="*/ 812 w 1588"/>
              <a:gd name="T15" fmla="*/ 1244 h 1386"/>
              <a:gd name="T16" fmla="*/ 944 w 1588"/>
              <a:gd name="T17" fmla="*/ 1324 h 1386"/>
              <a:gd name="T18" fmla="*/ 1103 w 1588"/>
              <a:gd name="T19" fmla="*/ 1350 h 1386"/>
              <a:gd name="T20" fmla="*/ 1129 w 1588"/>
              <a:gd name="T21" fmla="*/ 1341 h 1386"/>
              <a:gd name="T22" fmla="*/ 944 w 1588"/>
              <a:gd name="T23" fmla="*/ 1156 h 1386"/>
              <a:gd name="T24" fmla="*/ 926 w 1588"/>
              <a:gd name="T25" fmla="*/ 1112 h 1386"/>
              <a:gd name="T26" fmla="*/ 803 w 1588"/>
              <a:gd name="T27" fmla="*/ 988 h 1386"/>
              <a:gd name="T28" fmla="*/ 688 w 1588"/>
              <a:gd name="T29" fmla="*/ 856 h 1386"/>
              <a:gd name="T30" fmla="*/ 679 w 1588"/>
              <a:gd name="T31" fmla="*/ 785 h 1386"/>
              <a:gd name="T32" fmla="*/ 573 w 1588"/>
              <a:gd name="T33" fmla="*/ 662 h 1386"/>
              <a:gd name="T34" fmla="*/ 547 w 1588"/>
              <a:gd name="T35" fmla="*/ 618 h 1386"/>
              <a:gd name="T36" fmla="*/ 565 w 1588"/>
              <a:gd name="T37" fmla="*/ 547 h 1386"/>
              <a:gd name="T38" fmla="*/ 626 w 1588"/>
              <a:gd name="T39" fmla="*/ 521 h 1386"/>
              <a:gd name="T40" fmla="*/ 670 w 1588"/>
              <a:gd name="T41" fmla="*/ 538 h 1386"/>
              <a:gd name="T42" fmla="*/ 768 w 1588"/>
              <a:gd name="T43" fmla="*/ 529 h 1386"/>
              <a:gd name="T44" fmla="*/ 865 w 1588"/>
              <a:gd name="T45" fmla="*/ 503 h 1386"/>
              <a:gd name="T46" fmla="*/ 1121 w 1588"/>
              <a:gd name="T47" fmla="*/ 529 h 1386"/>
              <a:gd name="T48" fmla="*/ 1402 w 1588"/>
              <a:gd name="T49" fmla="*/ 573 h 1386"/>
              <a:gd name="T50" fmla="*/ 1587 w 1588"/>
              <a:gd name="T51" fmla="*/ 679 h 1386"/>
              <a:gd name="T52" fmla="*/ 1561 w 1588"/>
              <a:gd name="T53" fmla="*/ 556 h 1386"/>
              <a:gd name="T54" fmla="*/ 1534 w 1588"/>
              <a:gd name="T55" fmla="*/ 441 h 1386"/>
              <a:gd name="T56" fmla="*/ 1481 w 1588"/>
              <a:gd name="T57" fmla="*/ 406 h 1386"/>
              <a:gd name="T58" fmla="*/ 1428 w 1588"/>
              <a:gd name="T59" fmla="*/ 335 h 1386"/>
              <a:gd name="T60" fmla="*/ 1402 w 1588"/>
              <a:gd name="T61" fmla="*/ 221 h 1386"/>
              <a:gd name="T62" fmla="*/ 1234 w 1588"/>
              <a:gd name="T63" fmla="*/ 265 h 1386"/>
              <a:gd name="T64" fmla="*/ 1059 w 1588"/>
              <a:gd name="T65" fmla="*/ 229 h 1386"/>
              <a:gd name="T66" fmla="*/ 997 w 1588"/>
              <a:gd name="T67" fmla="*/ 185 h 1386"/>
              <a:gd name="T68" fmla="*/ 750 w 1588"/>
              <a:gd name="T69" fmla="*/ 0 h 1386"/>
              <a:gd name="T70" fmla="*/ 618 w 1588"/>
              <a:gd name="T71" fmla="*/ 106 h 1386"/>
              <a:gd name="T72" fmla="*/ 556 w 1588"/>
              <a:gd name="T73" fmla="*/ 132 h 1386"/>
              <a:gd name="T74" fmla="*/ 529 w 1588"/>
              <a:gd name="T75" fmla="*/ 247 h 1386"/>
              <a:gd name="T76" fmla="*/ 503 w 1588"/>
              <a:gd name="T77" fmla="*/ 265 h 1386"/>
              <a:gd name="T78" fmla="*/ 432 w 1588"/>
              <a:gd name="T79" fmla="*/ 318 h 1386"/>
              <a:gd name="T80" fmla="*/ 397 w 1588"/>
              <a:gd name="T81" fmla="*/ 397 h 1386"/>
              <a:gd name="T82" fmla="*/ 318 w 1588"/>
              <a:gd name="T83" fmla="*/ 397 h 1386"/>
              <a:gd name="T84" fmla="*/ 212 w 1588"/>
              <a:gd name="T85" fmla="*/ 388 h 1386"/>
              <a:gd name="T86" fmla="*/ 0 w 1588"/>
              <a:gd name="T87" fmla="*/ 432 h 1386"/>
              <a:gd name="T88" fmla="*/ 26 w 1588"/>
              <a:gd name="T89" fmla="*/ 547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88" h="1386">
                <a:moveTo>
                  <a:pt x="53" y="556"/>
                </a:moveTo>
                <a:lnTo>
                  <a:pt x="53" y="556"/>
                </a:lnTo>
                <a:lnTo>
                  <a:pt x="123" y="556"/>
                </a:lnTo>
                <a:lnTo>
                  <a:pt x="194" y="565"/>
                </a:lnTo>
                <a:lnTo>
                  <a:pt x="229" y="573"/>
                </a:lnTo>
                <a:lnTo>
                  <a:pt x="256" y="591"/>
                </a:lnTo>
                <a:lnTo>
                  <a:pt x="273" y="618"/>
                </a:lnTo>
                <a:lnTo>
                  <a:pt x="282" y="653"/>
                </a:lnTo>
                <a:lnTo>
                  <a:pt x="282" y="653"/>
                </a:lnTo>
                <a:lnTo>
                  <a:pt x="291" y="697"/>
                </a:lnTo>
                <a:lnTo>
                  <a:pt x="318" y="750"/>
                </a:lnTo>
                <a:lnTo>
                  <a:pt x="388" y="874"/>
                </a:lnTo>
                <a:lnTo>
                  <a:pt x="476" y="988"/>
                </a:lnTo>
                <a:lnTo>
                  <a:pt x="547" y="1068"/>
                </a:lnTo>
                <a:lnTo>
                  <a:pt x="547" y="1068"/>
                </a:lnTo>
                <a:lnTo>
                  <a:pt x="573" y="1094"/>
                </a:lnTo>
                <a:lnTo>
                  <a:pt x="618" y="1112"/>
                </a:lnTo>
                <a:lnTo>
                  <a:pt x="688" y="1138"/>
                </a:lnTo>
                <a:lnTo>
                  <a:pt x="750" y="1165"/>
                </a:lnTo>
                <a:lnTo>
                  <a:pt x="776" y="1182"/>
                </a:lnTo>
                <a:lnTo>
                  <a:pt x="785" y="1200"/>
                </a:lnTo>
                <a:lnTo>
                  <a:pt x="785" y="1200"/>
                </a:lnTo>
                <a:lnTo>
                  <a:pt x="794" y="1226"/>
                </a:lnTo>
                <a:lnTo>
                  <a:pt x="812" y="1244"/>
                </a:lnTo>
                <a:lnTo>
                  <a:pt x="838" y="1271"/>
                </a:lnTo>
                <a:lnTo>
                  <a:pt x="865" y="1288"/>
                </a:lnTo>
                <a:lnTo>
                  <a:pt x="944" y="1324"/>
                </a:lnTo>
                <a:lnTo>
                  <a:pt x="1041" y="1332"/>
                </a:lnTo>
                <a:lnTo>
                  <a:pt x="1041" y="1332"/>
                </a:lnTo>
                <a:lnTo>
                  <a:pt x="1103" y="1350"/>
                </a:lnTo>
                <a:lnTo>
                  <a:pt x="1165" y="1385"/>
                </a:lnTo>
                <a:lnTo>
                  <a:pt x="1165" y="1385"/>
                </a:lnTo>
                <a:lnTo>
                  <a:pt x="1129" y="1341"/>
                </a:lnTo>
                <a:lnTo>
                  <a:pt x="1085" y="1297"/>
                </a:lnTo>
                <a:lnTo>
                  <a:pt x="1006" y="1218"/>
                </a:lnTo>
                <a:lnTo>
                  <a:pt x="944" y="1156"/>
                </a:lnTo>
                <a:lnTo>
                  <a:pt x="926" y="1129"/>
                </a:lnTo>
                <a:lnTo>
                  <a:pt x="926" y="1112"/>
                </a:lnTo>
                <a:lnTo>
                  <a:pt x="926" y="1112"/>
                </a:lnTo>
                <a:lnTo>
                  <a:pt x="918" y="1094"/>
                </a:lnTo>
                <a:lnTo>
                  <a:pt x="891" y="1059"/>
                </a:lnTo>
                <a:lnTo>
                  <a:pt x="803" y="988"/>
                </a:lnTo>
                <a:lnTo>
                  <a:pt x="759" y="944"/>
                </a:lnTo>
                <a:lnTo>
                  <a:pt x="723" y="900"/>
                </a:lnTo>
                <a:lnTo>
                  <a:pt x="688" y="856"/>
                </a:lnTo>
                <a:lnTo>
                  <a:pt x="679" y="821"/>
                </a:lnTo>
                <a:lnTo>
                  <a:pt x="679" y="821"/>
                </a:lnTo>
                <a:lnTo>
                  <a:pt x="679" y="785"/>
                </a:lnTo>
                <a:lnTo>
                  <a:pt x="662" y="759"/>
                </a:lnTo>
                <a:lnTo>
                  <a:pt x="618" y="706"/>
                </a:lnTo>
                <a:lnTo>
                  <a:pt x="573" y="662"/>
                </a:lnTo>
                <a:lnTo>
                  <a:pt x="556" y="644"/>
                </a:lnTo>
                <a:lnTo>
                  <a:pt x="547" y="618"/>
                </a:lnTo>
                <a:lnTo>
                  <a:pt x="547" y="618"/>
                </a:lnTo>
                <a:lnTo>
                  <a:pt x="538" y="591"/>
                </a:lnTo>
                <a:lnTo>
                  <a:pt x="547" y="573"/>
                </a:lnTo>
                <a:lnTo>
                  <a:pt x="565" y="547"/>
                </a:lnTo>
                <a:lnTo>
                  <a:pt x="582" y="538"/>
                </a:lnTo>
                <a:lnTo>
                  <a:pt x="600" y="529"/>
                </a:lnTo>
                <a:lnTo>
                  <a:pt x="626" y="521"/>
                </a:lnTo>
                <a:lnTo>
                  <a:pt x="653" y="529"/>
                </a:lnTo>
                <a:lnTo>
                  <a:pt x="670" y="538"/>
                </a:lnTo>
                <a:lnTo>
                  <a:pt x="670" y="538"/>
                </a:lnTo>
                <a:lnTo>
                  <a:pt x="697" y="547"/>
                </a:lnTo>
                <a:lnTo>
                  <a:pt x="723" y="547"/>
                </a:lnTo>
                <a:lnTo>
                  <a:pt x="768" y="529"/>
                </a:lnTo>
                <a:lnTo>
                  <a:pt x="812" y="503"/>
                </a:lnTo>
                <a:lnTo>
                  <a:pt x="838" y="494"/>
                </a:lnTo>
                <a:lnTo>
                  <a:pt x="865" y="503"/>
                </a:lnTo>
                <a:lnTo>
                  <a:pt x="865" y="503"/>
                </a:lnTo>
                <a:lnTo>
                  <a:pt x="962" y="521"/>
                </a:lnTo>
                <a:lnTo>
                  <a:pt x="1121" y="529"/>
                </a:lnTo>
                <a:lnTo>
                  <a:pt x="1322" y="547"/>
                </a:lnTo>
                <a:lnTo>
                  <a:pt x="1322" y="547"/>
                </a:lnTo>
                <a:lnTo>
                  <a:pt x="1402" y="573"/>
                </a:lnTo>
                <a:lnTo>
                  <a:pt x="1490" y="618"/>
                </a:lnTo>
                <a:lnTo>
                  <a:pt x="1587" y="679"/>
                </a:lnTo>
                <a:lnTo>
                  <a:pt x="1587" y="679"/>
                </a:lnTo>
                <a:lnTo>
                  <a:pt x="1578" y="618"/>
                </a:lnTo>
                <a:lnTo>
                  <a:pt x="1578" y="618"/>
                </a:lnTo>
                <a:lnTo>
                  <a:pt x="1561" y="556"/>
                </a:lnTo>
                <a:lnTo>
                  <a:pt x="1552" y="494"/>
                </a:lnTo>
                <a:lnTo>
                  <a:pt x="1543" y="468"/>
                </a:lnTo>
                <a:lnTo>
                  <a:pt x="1534" y="441"/>
                </a:lnTo>
                <a:lnTo>
                  <a:pt x="1517" y="423"/>
                </a:lnTo>
                <a:lnTo>
                  <a:pt x="1481" y="406"/>
                </a:lnTo>
                <a:lnTo>
                  <a:pt x="1481" y="406"/>
                </a:lnTo>
                <a:lnTo>
                  <a:pt x="1464" y="397"/>
                </a:lnTo>
                <a:lnTo>
                  <a:pt x="1455" y="379"/>
                </a:lnTo>
                <a:lnTo>
                  <a:pt x="1428" y="335"/>
                </a:lnTo>
                <a:lnTo>
                  <a:pt x="1411" y="282"/>
                </a:lnTo>
                <a:lnTo>
                  <a:pt x="1402" y="221"/>
                </a:lnTo>
                <a:lnTo>
                  <a:pt x="1402" y="221"/>
                </a:lnTo>
                <a:lnTo>
                  <a:pt x="1305" y="256"/>
                </a:lnTo>
                <a:lnTo>
                  <a:pt x="1305" y="256"/>
                </a:lnTo>
                <a:lnTo>
                  <a:pt x="1234" y="265"/>
                </a:lnTo>
                <a:lnTo>
                  <a:pt x="1147" y="256"/>
                </a:lnTo>
                <a:lnTo>
                  <a:pt x="1103" y="247"/>
                </a:lnTo>
                <a:lnTo>
                  <a:pt x="1059" y="229"/>
                </a:lnTo>
                <a:lnTo>
                  <a:pt x="1023" y="212"/>
                </a:lnTo>
                <a:lnTo>
                  <a:pt x="997" y="185"/>
                </a:lnTo>
                <a:lnTo>
                  <a:pt x="997" y="185"/>
                </a:lnTo>
                <a:lnTo>
                  <a:pt x="953" y="141"/>
                </a:lnTo>
                <a:lnTo>
                  <a:pt x="882" y="88"/>
                </a:lnTo>
                <a:lnTo>
                  <a:pt x="750" y="0"/>
                </a:lnTo>
                <a:lnTo>
                  <a:pt x="750" y="0"/>
                </a:lnTo>
                <a:lnTo>
                  <a:pt x="670" y="71"/>
                </a:lnTo>
                <a:lnTo>
                  <a:pt x="618" y="106"/>
                </a:lnTo>
                <a:lnTo>
                  <a:pt x="573" y="123"/>
                </a:lnTo>
                <a:lnTo>
                  <a:pt x="573" y="123"/>
                </a:lnTo>
                <a:lnTo>
                  <a:pt x="556" y="132"/>
                </a:lnTo>
                <a:lnTo>
                  <a:pt x="547" y="150"/>
                </a:lnTo>
                <a:lnTo>
                  <a:pt x="538" y="194"/>
                </a:lnTo>
                <a:lnTo>
                  <a:pt x="529" y="247"/>
                </a:lnTo>
                <a:lnTo>
                  <a:pt x="520" y="256"/>
                </a:lnTo>
                <a:lnTo>
                  <a:pt x="503" y="265"/>
                </a:lnTo>
                <a:lnTo>
                  <a:pt x="503" y="265"/>
                </a:lnTo>
                <a:lnTo>
                  <a:pt x="485" y="273"/>
                </a:lnTo>
                <a:lnTo>
                  <a:pt x="468" y="282"/>
                </a:lnTo>
                <a:lnTo>
                  <a:pt x="432" y="318"/>
                </a:lnTo>
                <a:lnTo>
                  <a:pt x="415" y="362"/>
                </a:lnTo>
                <a:lnTo>
                  <a:pt x="397" y="397"/>
                </a:lnTo>
                <a:lnTo>
                  <a:pt x="397" y="397"/>
                </a:lnTo>
                <a:lnTo>
                  <a:pt x="388" y="406"/>
                </a:lnTo>
                <a:lnTo>
                  <a:pt x="370" y="406"/>
                </a:lnTo>
                <a:lnTo>
                  <a:pt x="318" y="397"/>
                </a:lnTo>
                <a:lnTo>
                  <a:pt x="265" y="388"/>
                </a:lnTo>
                <a:lnTo>
                  <a:pt x="238" y="388"/>
                </a:lnTo>
                <a:lnTo>
                  <a:pt x="212" y="388"/>
                </a:lnTo>
                <a:lnTo>
                  <a:pt x="212" y="388"/>
                </a:lnTo>
                <a:lnTo>
                  <a:pt x="115" y="415"/>
                </a:lnTo>
                <a:lnTo>
                  <a:pt x="0" y="432"/>
                </a:lnTo>
                <a:lnTo>
                  <a:pt x="0" y="432"/>
                </a:lnTo>
                <a:lnTo>
                  <a:pt x="18" y="521"/>
                </a:lnTo>
                <a:lnTo>
                  <a:pt x="26" y="547"/>
                </a:lnTo>
                <a:lnTo>
                  <a:pt x="44" y="556"/>
                </a:lnTo>
                <a:lnTo>
                  <a:pt x="53" y="556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Freeform 8"/>
          <p:cNvSpPr>
            <a:spLocks noChangeArrowheads="1"/>
          </p:cNvSpPr>
          <p:nvPr/>
        </p:nvSpPr>
        <p:spPr bwMode="auto">
          <a:xfrm>
            <a:off x="5849299" y="4028034"/>
            <a:ext cx="220133" cy="443874"/>
          </a:xfrm>
          <a:custGeom>
            <a:avLst/>
            <a:gdLst>
              <a:gd name="T0" fmla="*/ 79 w 539"/>
              <a:gd name="T1" fmla="*/ 397 h 1086"/>
              <a:gd name="T2" fmla="*/ 35 w 539"/>
              <a:gd name="T3" fmla="*/ 485 h 1086"/>
              <a:gd name="T4" fmla="*/ 9 w 539"/>
              <a:gd name="T5" fmla="*/ 618 h 1086"/>
              <a:gd name="T6" fmla="*/ 27 w 539"/>
              <a:gd name="T7" fmla="*/ 741 h 1086"/>
              <a:gd name="T8" fmla="*/ 71 w 539"/>
              <a:gd name="T9" fmla="*/ 829 h 1086"/>
              <a:gd name="T10" fmla="*/ 106 w 539"/>
              <a:gd name="T11" fmla="*/ 865 h 1086"/>
              <a:gd name="T12" fmla="*/ 168 w 539"/>
              <a:gd name="T13" fmla="*/ 971 h 1086"/>
              <a:gd name="T14" fmla="*/ 238 w 539"/>
              <a:gd name="T15" fmla="*/ 1068 h 1086"/>
              <a:gd name="T16" fmla="*/ 274 w 539"/>
              <a:gd name="T17" fmla="*/ 1085 h 1086"/>
              <a:gd name="T18" fmla="*/ 327 w 539"/>
              <a:gd name="T19" fmla="*/ 944 h 1086"/>
              <a:gd name="T20" fmla="*/ 353 w 539"/>
              <a:gd name="T21" fmla="*/ 926 h 1086"/>
              <a:gd name="T22" fmla="*/ 380 w 539"/>
              <a:gd name="T23" fmla="*/ 918 h 1086"/>
              <a:gd name="T24" fmla="*/ 397 w 539"/>
              <a:gd name="T25" fmla="*/ 882 h 1086"/>
              <a:gd name="T26" fmla="*/ 415 w 539"/>
              <a:gd name="T27" fmla="*/ 829 h 1086"/>
              <a:gd name="T28" fmla="*/ 424 w 539"/>
              <a:gd name="T29" fmla="*/ 812 h 1086"/>
              <a:gd name="T30" fmla="*/ 494 w 539"/>
              <a:gd name="T31" fmla="*/ 723 h 1086"/>
              <a:gd name="T32" fmla="*/ 530 w 539"/>
              <a:gd name="T33" fmla="*/ 644 h 1086"/>
              <a:gd name="T34" fmla="*/ 538 w 539"/>
              <a:gd name="T35" fmla="*/ 635 h 1086"/>
              <a:gd name="T36" fmla="*/ 477 w 539"/>
              <a:gd name="T37" fmla="*/ 582 h 1086"/>
              <a:gd name="T38" fmla="*/ 388 w 539"/>
              <a:gd name="T39" fmla="*/ 494 h 1086"/>
              <a:gd name="T40" fmla="*/ 371 w 539"/>
              <a:gd name="T41" fmla="*/ 450 h 1086"/>
              <a:gd name="T42" fmla="*/ 362 w 539"/>
              <a:gd name="T43" fmla="*/ 309 h 1086"/>
              <a:gd name="T44" fmla="*/ 397 w 539"/>
              <a:gd name="T45" fmla="*/ 141 h 1086"/>
              <a:gd name="T46" fmla="*/ 274 w 539"/>
              <a:gd name="T47" fmla="*/ 53 h 1086"/>
              <a:gd name="T48" fmla="*/ 168 w 539"/>
              <a:gd name="T49" fmla="*/ 0 h 1086"/>
              <a:gd name="T50" fmla="*/ 141 w 539"/>
              <a:gd name="T51" fmla="*/ 0 h 1086"/>
              <a:gd name="T52" fmla="*/ 106 w 539"/>
              <a:gd name="T53" fmla="*/ 18 h 1086"/>
              <a:gd name="T54" fmla="*/ 27 w 539"/>
              <a:gd name="T55" fmla="*/ 132 h 1086"/>
              <a:gd name="T56" fmla="*/ 0 w 539"/>
              <a:gd name="T57" fmla="*/ 212 h 1086"/>
              <a:gd name="T58" fmla="*/ 97 w 539"/>
              <a:gd name="T59" fmla="*/ 273 h 1086"/>
              <a:gd name="T60" fmla="*/ 124 w 539"/>
              <a:gd name="T61" fmla="*/ 318 h 1086"/>
              <a:gd name="T62" fmla="*/ 106 w 539"/>
              <a:gd name="T63" fmla="*/ 362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39" h="1086">
                <a:moveTo>
                  <a:pt x="79" y="397"/>
                </a:moveTo>
                <a:lnTo>
                  <a:pt x="79" y="397"/>
                </a:lnTo>
                <a:lnTo>
                  <a:pt x="53" y="432"/>
                </a:lnTo>
                <a:lnTo>
                  <a:pt x="35" y="485"/>
                </a:lnTo>
                <a:lnTo>
                  <a:pt x="18" y="547"/>
                </a:lnTo>
                <a:lnTo>
                  <a:pt x="9" y="618"/>
                </a:lnTo>
                <a:lnTo>
                  <a:pt x="9" y="679"/>
                </a:lnTo>
                <a:lnTo>
                  <a:pt x="27" y="741"/>
                </a:lnTo>
                <a:lnTo>
                  <a:pt x="44" y="794"/>
                </a:lnTo>
                <a:lnTo>
                  <a:pt x="71" y="829"/>
                </a:lnTo>
                <a:lnTo>
                  <a:pt x="71" y="829"/>
                </a:lnTo>
                <a:lnTo>
                  <a:pt x="106" y="865"/>
                </a:lnTo>
                <a:lnTo>
                  <a:pt x="124" y="900"/>
                </a:lnTo>
                <a:lnTo>
                  <a:pt x="168" y="971"/>
                </a:lnTo>
                <a:lnTo>
                  <a:pt x="212" y="1041"/>
                </a:lnTo>
                <a:lnTo>
                  <a:pt x="238" y="1068"/>
                </a:lnTo>
                <a:lnTo>
                  <a:pt x="274" y="1085"/>
                </a:lnTo>
                <a:lnTo>
                  <a:pt x="274" y="1085"/>
                </a:lnTo>
                <a:lnTo>
                  <a:pt x="309" y="979"/>
                </a:lnTo>
                <a:lnTo>
                  <a:pt x="327" y="944"/>
                </a:lnTo>
                <a:lnTo>
                  <a:pt x="344" y="935"/>
                </a:lnTo>
                <a:lnTo>
                  <a:pt x="353" y="926"/>
                </a:lnTo>
                <a:lnTo>
                  <a:pt x="353" y="926"/>
                </a:lnTo>
                <a:lnTo>
                  <a:pt x="380" y="918"/>
                </a:lnTo>
                <a:lnTo>
                  <a:pt x="388" y="909"/>
                </a:lnTo>
                <a:lnTo>
                  <a:pt x="397" y="882"/>
                </a:lnTo>
                <a:lnTo>
                  <a:pt x="406" y="847"/>
                </a:lnTo>
                <a:lnTo>
                  <a:pt x="415" y="829"/>
                </a:lnTo>
                <a:lnTo>
                  <a:pt x="424" y="812"/>
                </a:lnTo>
                <a:lnTo>
                  <a:pt x="424" y="812"/>
                </a:lnTo>
                <a:lnTo>
                  <a:pt x="459" y="776"/>
                </a:lnTo>
                <a:lnTo>
                  <a:pt x="494" y="723"/>
                </a:lnTo>
                <a:lnTo>
                  <a:pt x="521" y="679"/>
                </a:lnTo>
                <a:lnTo>
                  <a:pt x="530" y="644"/>
                </a:lnTo>
                <a:lnTo>
                  <a:pt x="530" y="644"/>
                </a:lnTo>
                <a:lnTo>
                  <a:pt x="538" y="635"/>
                </a:lnTo>
                <a:lnTo>
                  <a:pt x="538" y="635"/>
                </a:lnTo>
                <a:lnTo>
                  <a:pt x="477" y="582"/>
                </a:lnTo>
                <a:lnTo>
                  <a:pt x="424" y="538"/>
                </a:lnTo>
                <a:lnTo>
                  <a:pt x="388" y="494"/>
                </a:lnTo>
                <a:lnTo>
                  <a:pt x="371" y="450"/>
                </a:lnTo>
                <a:lnTo>
                  <a:pt x="371" y="450"/>
                </a:lnTo>
                <a:lnTo>
                  <a:pt x="362" y="388"/>
                </a:lnTo>
                <a:lnTo>
                  <a:pt x="362" y="309"/>
                </a:lnTo>
                <a:lnTo>
                  <a:pt x="380" y="221"/>
                </a:lnTo>
                <a:lnTo>
                  <a:pt x="397" y="141"/>
                </a:lnTo>
                <a:lnTo>
                  <a:pt x="397" y="141"/>
                </a:lnTo>
                <a:lnTo>
                  <a:pt x="274" y="53"/>
                </a:lnTo>
                <a:lnTo>
                  <a:pt x="194" y="18"/>
                </a:lnTo>
                <a:lnTo>
                  <a:pt x="168" y="0"/>
                </a:lnTo>
                <a:lnTo>
                  <a:pt x="141" y="0"/>
                </a:lnTo>
                <a:lnTo>
                  <a:pt x="141" y="0"/>
                </a:lnTo>
                <a:lnTo>
                  <a:pt x="124" y="0"/>
                </a:lnTo>
                <a:lnTo>
                  <a:pt x="106" y="18"/>
                </a:lnTo>
                <a:lnTo>
                  <a:pt x="62" y="62"/>
                </a:lnTo>
                <a:lnTo>
                  <a:pt x="27" y="132"/>
                </a:lnTo>
                <a:lnTo>
                  <a:pt x="0" y="212"/>
                </a:lnTo>
                <a:lnTo>
                  <a:pt x="0" y="212"/>
                </a:lnTo>
                <a:lnTo>
                  <a:pt x="71" y="256"/>
                </a:lnTo>
                <a:lnTo>
                  <a:pt x="97" y="273"/>
                </a:lnTo>
                <a:lnTo>
                  <a:pt x="115" y="291"/>
                </a:lnTo>
                <a:lnTo>
                  <a:pt x="124" y="318"/>
                </a:lnTo>
                <a:lnTo>
                  <a:pt x="115" y="344"/>
                </a:lnTo>
                <a:lnTo>
                  <a:pt x="106" y="362"/>
                </a:lnTo>
                <a:lnTo>
                  <a:pt x="79" y="397"/>
                </a:lnTo>
              </a:path>
            </a:pathLst>
          </a:custGeom>
          <a:solidFill>
            <a:srgbClr val="FFD500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Freeform 9"/>
          <p:cNvSpPr>
            <a:spLocks noChangeArrowheads="1"/>
          </p:cNvSpPr>
          <p:nvPr/>
        </p:nvSpPr>
        <p:spPr bwMode="auto">
          <a:xfrm>
            <a:off x="4726984" y="3042850"/>
            <a:ext cx="894965" cy="407787"/>
          </a:xfrm>
          <a:custGeom>
            <a:avLst/>
            <a:gdLst>
              <a:gd name="T0" fmla="*/ 203 w 2189"/>
              <a:gd name="T1" fmla="*/ 812 h 998"/>
              <a:gd name="T2" fmla="*/ 344 w 2189"/>
              <a:gd name="T3" fmla="*/ 865 h 998"/>
              <a:gd name="T4" fmla="*/ 388 w 2189"/>
              <a:gd name="T5" fmla="*/ 874 h 998"/>
              <a:gd name="T6" fmla="*/ 529 w 2189"/>
              <a:gd name="T7" fmla="*/ 803 h 998"/>
              <a:gd name="T8" fmla="*/ 573 w 2189"/>
              <a:gd name="T9" fmla="*/ 785 h 998"/>
              <a:gd name="T10" fmla="*/ 767 w 2189"/>
              <a:gd name="T11" fmla="*/ 768 h 998"/>
              <a:gd name="T12" fmla="*/ 794 w 2189"/>
              <a:gd name="T13" fmla="*/ 829 h 998"/>
              <a:gd name="T14" fmla="*/ 820 w 2189"/>
              <a:gd name="T15" fmla="*/ 891 h 998"/>
              <a:gd name="T16" fmla="*/ 926 w 2189"/>
              <a:gd name="T17" fmla="*/ 918 h 998"/>
              <a:gd name="T18" fmla="*/ 1182 w 2189"/>
              <a:gd name="T19" fmla="*/ 944 h 998"/>
              <a:gd name="T20" fmla="*/ 1420 w 2189"/>
              <a:gd name="T21" fmla="*/ 997 h 998"/>
              <a:gd name="T22" fmla="*/ 1473 w 2189"/>
              <a:gd name="T23" fmla="*/ 979 h 998"/>
              <a:gd name="T24" fmla="*/ 1641 w 2189"/>
              <a:gd name="T25" fmla="*/ 909 h 998"/>
              <a:gd name="T26" fmla="*/ 1720 w 2189"/>
              <a:gd name="T27" fmla="*/ 900 h 998"/>
              <a:gd name="T28" fmla="*/ 1862 w 2189"/>
              <a:gd name="T29" fmla="*/ 847 h 998"/>
              <a:gd name="T30" fmla="*/ 1888 w 2189"/>
              <a:gd name="T31" fmla="*/ 838 h 998"/>
              <a:gd name="T32" fmla="*/ 1915 w 2189"/>
              <a:gd name="T33" fmla="*/ 776 h 998"/>
              <a:gd name="T34" fmla="*/ 1950 w 2189"/>
              <a:gd name="T35" fmla="*/ 759 h 998"/>
              <a:gd name="T36" fmla="*/ 1968 w 2189"/>
              <a:gd name="T37" fmla="*/ 671 h 998"/>
              <a:gd name="T38" fmla="*/ 1985 w 2189"/>
              <a:gd name="T39" fmla="*/ 635 h 998"/>
              <a:gd name="T40" fmla="*/ 1994 w 2189"/>
              <a:gd name="T41" fmla="*/ 556 h 998"/>
              <a:gd name="T42" fmla="*/ 2021 w 2189"/>
              <a:gd name="T43" fmla="*/ 521 h 998"/>
              <a:gd name="T44" fmla="*/ 2109 w 2189"/>
              <a:gd name="T45" fmla="*/ 521 h 998"/>
              <a:gd name="T46" fmla="*/ 2144 w 2189"/>
              <a:gd name="T47" fmla="*/ 476 h 998"/>
              <a:gd name="T48" fmla="*/ 2153 w 2189"/>
              <a:gd name="T49" fmla="*/ 423 h 998"/>
              <a:gd name="T50" fmla="*/ 2188 w 2189"/>
              <a:gd name="T51" fmla="*/ 362 h 998"/>
              <a:gd name="T52" fmla="*/ 2073 w 2189"/>
              <a:gd name="T53" fmla="*/ 115 h 998"/>
              <a:gd name="T54" fmla="*/ 1985 w 2189"/>
              <a:gd name="T55" fmla="*/ 132 h 998"/>
              <a:gd name="T56" fmla="*/ 1879 w 2189"/>
              <a:gd name="T57" fmla="*/ 115 h 998"/>
              <a:gd name="T58" fmla="*/ 1809 w 2189"/>
              <a:gd name="T59" fmla="*/ 62 h 998"/>
              <a:gd name="T60" fmla="*/ 1676 w 2189"/>
              <a:gd name="T61" fmla="*/ 9 h 998"/>
              <a:gd name="T62" fmla="*/ 1570 w 2189"/>
              <a:gd name="T63" fmla="*/ 0 h 998"/>
              <a:gd name="T64" fmla="*/ 1518 w 2189"/>
              <a:gd name="T65" fmla="*/ 132 h 998"/>
              <a:gd name="T66" fmla="*/ 1482 w 2189"/>
              <a:gd name="T67" fmla="*/ 159 h 998"/>
              <a:gd name="T68" fmla="*/ 1262 w 2189"/>
              <a:gd name="T69" fmla="*/ 150 h 998"/>
              <a:gd name="T70" fmla="*/ 1182 w 2189"/>
              <a:gd name="T71" fmla="*/ 203 h 998"/>
              <a:gd name="T72" fmla="*/ 1103 w 2189"/>
              <a:gd name="T73" fmla="*/ 265 h 998"/>
              <a:gd name="T74" fmla="*/ 1067 w 2189"/>
              <a:gd name="T75" fmla="*/ 291 h 998"/>
              <a:gd name="T76" fmla="*/ 979 w 2189"/>
              <a:gd name="T77" fmla="*/ 362 h 998"/>
              <a:gd name="T78" fmla="*/ 979 w 2189"/>
              <a:gd name="T79" fmla="*/ 450 h 998"/>
              <a:gd name="T80" fmla="*/ 979 w 2189"/>
              <a:gd name="T81" fmla="*/ 547 h 998"/>
              <a:gd name="T82" fmla="*/ 909 w 2189"/>
              <a:gd name="T83" fmla="*/ 547 h 998"/>
              <a:gd name="T84" fmla="*/ 838 w 2189"/>
              <a:gd name="T85" fmla="*/ 529 h 998"/>
              <a:gd name="T86" fmla="*/ 626 w 2189"/>
              <a:gd name="T87" fmla="*/ 556 h 998"/>
              <a:gd name="T88" fmla="*/ 565 w 2189"/>
              <a:gd name="T89" fmla="*/ 591 h 998"/>
              <a:gd name="T90" fmla="*/ 476 w 2189"/>
              <a:gd name="T91" fmla="*/ 626 h 998"/>
              <a:gd name="T92" fmla="*/ 388 w 2189"/>
              <a:gd name="T93" fmla="*/ 609 h 998"/>
              <a:gd name="T94" fmla="*/ 273 w 2189"/>
              <a:gd name="T95" fmla="*/ 591 h 998"/>
              <a:gd name="T96" fmla="*/ 212 w 2189"/>
              <a:gd name="T97" fmla="*/ 635 h 998"/>
              <a:gd name="T98" fmla="*/ 176 w 2189"/>
              <a:gd name="T99" fmla="*/ 653 h 998"/>
              <a:gd name="T100" fmla="*/ 88 w 2189"/>
              <a:gd name="T101" fmla="*/ 600 h 998"/>
              <a:gd name="T102" fmla="*/ 44 w 2189"/>
              <a:gd name="T103" fmla="*/ 582 h 998"/>
              <a:gd name="T104" fmla="*/ 0 w 2189"/>
              <a:gd name="T105" fmla="*/ 653 h 998"/>
              <a:gd name="T106" fmla="*/ 26 w 2189"/>
              <a:gd name="T107" fmla="*/ 768 h 998"/>
              <a:gd name="T108" fmla="*/ 132 w 2189"/>
              <a:gd name="T109" fmla="*/ 829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89" h="998">
                <a:moveTo>
                  <a:pt x="159" y="821"/>
                </a:moveTo>
                <a:lnTo>
                  <a:pt x="159" y="821"/>
                </a:lnTo>
                <a:lnTo>
                  <a:pt x="203" y="812"/>
                </a:lnTo>
                <a:lnTo>
                  <a:pt x="256" y="821"/>
                </a:lnTo>
                <a:lnTo>
                  <a:pt x="300" y="838"/>
                </a:lnTo>
                <a:lnTo>
                  <a:pt x="344" y="865"/>
                </a:lnTo>
                <a:lnTo>
                  <a:pt x="344" y="865"/>
                </a:lnTo>
                <a:lnTo>
                  <a:pt x="362" y="874"/>
                </a:lnTo>
                <a:lnTo>
                  <a:pt x="388" y="874"/>
                </a:lnTo>
                <a:lnTo>
                  <a:pt x="441" y="856"/>
                </a:lnTo>
                <a:lnTo>
                  <a:pt x="494" y="829"/>
                </a:lnTo>
                <a:lnTo>
                  <a:pt x="529" y="803"/>
                </a:lnTo>
                <a:lnTo>
                  <a:pt x="529" y="803"/>
                </a:lnTo>
                <a:lnTo>
                  <a:pt x="547" y="794"/>
                </a:lnTo>
                <a:lnTo>
                  <a:pt x="573" y="785"/>
                </a:lnTo>
                <a:lnTo>
                  <a:pt x="653" y="776"/>
                </a:lnTo>
                <a:lnTo>
                  <a:pt x="767" y="768"/>
                </a:lnTo>
                <a:lnTo>
                  <a:pt x="767" y="768"/>
                </a:lnTo>
                <a:lnTo>
                  <a:pt x="776" y="776"/>
                </a:lnTo>
                <a:lnTo>
                  <a:pt x="776" y="785"/>
                </a:lnTo>
                <a:lnTo>
                  <a:pt x="794" y="829"/>
                </a:lnTo>
                <a:lnTo>
                  <a:pt x="803" y="865"/>
                </a:lnTo>
                <a:lnTo>
                  <a:pt x="812" y="882"/>
                </a:lnTo>
                <a:lnTo>
                  <a:pt x="820" y="891"/>
                </a:lnTo>
                <a:lnTo>
                  <a:pt x="820" y="891"/>
                </a:lnTo>
                <a:lnTo>
                  <a:pt x="865" y="909"/>
                </a:lnTo>
                <a:lnTo>
                  <a:pt x="926" y="918"/>
                </a:lnTo>
                <a:lnTo>
                  <a:pt x="1094" y="935"/>
                </a:lnTo>
                <a:lnTo>
                  <a:pt x="1094" y="935"/>
                </a:lnTo>
                <a:lnTo>
                  <a:pt x="1182" y="944"/>
                </a:lnTo>
                <a:lnTo>
                  <a:pt x="1279" y="971"/>
                </a:lnTo>
                <a:lnTo>
                  <a:pt x="1368" y="988"/>
                </a:lnTo>
                <a:lnTo>
                  <a:pt x="1420" y="997"/>
                </a:lnTo>
                <a:lnTo>
                  <a:pt x="1420" y="997"/>
                </a:lnTo>
                <a:lnTo>
                  <a:pt x="1447" y="988"/>
                </a:lnTo>
                <a:lnTo>
                  <a:pt x="1473" y="979"/>
                </a:lnTo>
                <a:lnTo>
                  <a:pt x="1526" y="944"/>
                </a:lnTo>
                <a:lnTo>
                  <a:pt x="1597" y="918"/>
                </a:lnTo>
                <a:lnTo>
                  <a:pt x="1641" y="909"/>
                </a:lnTo>
                <a:lnTo>
                  <a:pt x="1685" y="900"/>
                </a:lnTo>
                <a:lnTo>
                  <a:pt x="1685" y="900"/>
                </a:lnTo>
                <a:lnTo>
                  <a:pt x="1720" y="900"/>
                </a:lnTo>
                <a:lnTo>
                  <a:pt x="1765" y="891"/>
                </a:lnTo>
                <a:lnTo>
                  <a:pt x="1818" y="865"/>
                </a:lnTo>
                <a:lnTo>
                  <a:pt x="1862" y="847"/>
                </a:lnTo>
                <a:lnTo>
                  <a:pt x="1888" y="838"/>
                </a:lnTo>
                <a:lnTo>
                  <a:pt x="1888" y="838"/>
                </a:lnTo>
                <a:lnTo>
                  <a:pt x="1888" y="838"/>
                </a:lnTo>
                <a:lnTo>
                  <a:pt x="1888" y="838"/>
                </a:lnTo>
                <a:lnTo>
                  <a:pt x="1906" y="785"/>
                </a:lnTo>
                <a:lnTo>
                  <a:pt x="1915" y="776"/>
                </a:lnTo>
                <a:lnTo>
                  <a:pt x="1932" y="768"/>
                </a:lnTo>
                <a:lnTo>
                  <a:pt x="1932" y="768"/>
                </a:lnTo>
                <a:lnTo>
                  <a:pt x="1950" y="759"/>
                </a:lnTo>
                <a:lnTo>
                  <a:pt x="1959" y="750"/>
                </a:lnTo>
                <a:lnTo>
                  <a:pt x="1968" y="715"/>
                </a:lnTo>
                <a:lnTo>
                  <a:pt x="1968" y="671"/>
                </a:lnTo>
                <a:lnTo>
                  <a:pt x="1976" y="653"/>
                </a:lnTo>
                <a:lnTo>
                  <a:pt x="1985" y="635"/>
                </a:lnTo>
                <a:lnTo>
                  <a:pt x="1985" y="635"/>
                </a:lnTo>
                <a:lnTo>
                  <a:pt x="1994" y="618"/>
                </a:lnTo>
                <a:lnTo>
                  <a:pt x="1994" y="600"/>
                </a:lnTo>
                <a:lnTo>
                  <a:pt x="1994" y="556"/>
                </a:lnTo>
                <a:lnTo>
                  <a:pt x="1994" y="529"/>
                </a:lnTo>
                <a:lnTo>
                  <a:pt x="2003" y="521"/>
                </a:lnTo>
                <a:lnTo>
                  <a:pt x="2021" y="521"/>
                </a:lnTo>
                <a:lnTo>
                  <a:pt x="2021" y="521"/>
                </a:lnTo>
                <a:lnTo>
                  <a:pt x="2065" y="521"/>
                </a:lnTo>
                <a:lnTo>
                  <a:pt x="2109" y="521"/>
                </a:lnTo>
                <a:lnTo>
                  <a:pt x="2126" y="512"/>
                </a:lnTo>
                <a:lnTo>
                  <a:pt x="2135" y="494"/>
                </a:lnTo>
                <a:lnTo>
                  <a:pt x="2144" y="476"/>
                </a:lnTo>
                <a:lnTo>
                  <a:pt x="2153" y="441"/>
                </a:lnTo>
                <a:lnTo>
                  <a:pt x="2153" y="441"/>
                </a:lnTo>
                <a:lnTo>
                  <a:pt x="2153" y="423"/>
                </a:lnTo>
                <a:lnTo>
                  <a:pt x="2162" y="397"/>
                </a:lnTo>
                <a:lnTo>
                  <a:pt x="2188" y="362"/>
                </a:lnTo>
                <a:lnTo>
                  <a:pt x="2188" y="362"/>
                </a:lnTo>
                <a:lnTo>
                  <a:pt x="2144" y="282"/>
                </a:lnTo>
                <a:lnTo>
                  <a:pt x="2109" y="203"/>
                </a:lnTo>
                <a:lnTo>
                  <a:pt x="2073" y="115"/>
                </a:lnTo>
                <a:lnTo>
                  <a:pt x="2073" y="115"/>
                </a:lnTo>
                <a:lnTo>
                  <a:pt x="2047" y="123"/>
                </a:lnTo>
                <a:lnTo>
                  <a:pt x="1985" y="132"/>
                </a:lnTo>
                <a:lnTo>
                  <a:pt x="1950" y="132"/>
                </a:lnTo>
                <a:lnTo>
                  <a:pt x="1915" y="132"/>
                </a:lnTo>
                <a:lnTo>
                  <a:pt x="1879" y="115"/>
                </a:lnTo>
                <a:lnTo>
                  <a:pt x="1844" y="88"/>
                </a:lnTo>
                <a:lnTo>
                  <a:pt x="1844" y="88"/>
                </a:lnTo>
                <a:lnTo>
                  <a:pt x="1809" y="62"/>
                </a:lnTo>
                <a:lnTo>
                  <a:pt x="1773" y="35"/>
                </a:lnTo>
                <a:lnTo>
                  <a:pt x="1720" y="18"/>
                </a:lnTo>
                <a:lnTo>
                  <a:pt x="1676" y="9"/>
                </a:lnTo>
                <a:lnTo>
                  <a:pt x="1606" y="0"/>
                </a:lnTo>
                <a:lnTo>
                  <a:pt x="1570" y="0"/>
                </a:lnTo>
                <a:lnTo>
                  <a:pt x="1570" y="0"/>
                </a:lnTo>
                <a:lnTo>
                  <a:pt x="1553" y="53"/>
                </a:lnTo>
                <a:lnTo>
                  <a:pt x="1544" y="97"/>
                </a:lnTo>
                <a:lnTo>
                  <a:pt x="1518" y="132"/>
                </a:lnTo>
                <a:lnTo>
                  <a:pt x="1518" y="132"/>
                </a:lnTo>
                <a:lnTo>
                  <a:pt x="1509" y="150"/>
                </a:lnTo>
                <a:lnTo>
                  <a:pt x="1482" y="159"/>
                </a:lnTo>
                <a:lnTo>
                  <a:pt x="1420" y="168"/>
                </a:lnTo>
                <a:lnTo>
                  <a:pt x="1341" y="168"/>
                </a:lnTo>
                <a:lnTo>
                  <a:pt x="1262" y="150"/>
                </a:lnTo>
                <a:lnTo>
                  <a:pt x="1262" y="150"/>
                </a:lnTo>
                <a:lnTo>
                  <a:pt x="1226" y="176"/>
                </a:lnTo>
                <a:lnTo>
                  <a:pt x="1182" y="203"/>
                </a:lnTo>
                <a:lnTo>
                  <a:pt x="1129" y="229"/>
                </a:lnTo>
                <a:lnTo>
                  <a:pt x="1112" y="247"/>
                </a:lnTo>
                <a:lnTo>
                  <a:pt x="1103" y="265"/>
                </a:lnTo>
                <a:lnTo>
                  <a:pt x="1103" y="265"/>
                </a:lnTo>
                <a:lnTo>
                  <a:pt x="1085" y="282"/>
                </a:lnTo>
                <a:lnTo>
                  <a:pt x="1067" y="291"/>
                </a:lnTo>
                <a:lnTo>
                  <a:pt x="1015" y="318"/>
                </a:lnTo>
                <a:lnTo>
                  <a:pt x="997" y="335"/>
                </a:lnTo>
                <a:lnTo>
                  <a:pt x="979" y="362"/>
                </a:lnTo>
                <a:lnTo>
                  <a:pt x="970" y="397"/>
                </a:lnTo>
                <a:lnTo>
                  <a:pt x="979" y="450"/>
                </a:lnTo>
                <a:lnTo>
                  <a:pt x="979" y="450"/>
                </a:lnTo>
                <a:lnTo>
                  <a:pt x="997" y="494"/>
                </a:lnTo>
                <a:lnTo>
                  <a:pt x="988" y="529"/>
                </a:lnTo>
                <a:lnTo>
                  <a:pt x="979" y="547"/>
                </a:lnTo>
                <a:lnTo>
                  <a:pt x="962" y="556"/>
                </a:lnTo>
                <a:lnTo>
                  <a:pt x="935" y="556"/>
                </a:lnTo>
                <a:lnTo>
                  <a:pt x="909" y="547"/>
                </a:lnTo>
                <a:lnTo>
                  <a:pt x="865" y="529"/>
                </a:lnTo>
                <a:lnTo>
                  <a:pt x="865" y="529"/>
                </a:lnTo>
                <a:lnTo>
                  <a:pt x="838" y="529"/>
                </a:lnTo>
                <a:lnTo>
                  <a:pt x="803" y="529"/>
                </a:lnTo>
                <a:lnTo>
                  <a:pt x="715" y="538"/>
                </a:lnTo>
                <a:lnTo>
                  <a:pt x="626" y="556"/>
                </a:lnTo>
                <a:lnTo>
                  <a:pt x="591" y="573"/>
                </a:lnTo>
                <a:lnTo>
                  <a:pt x="565" y="591"/>
                </a:lnTo>
                <a:lnTo>
                  <a:pt x="565" y="591"/>
                </a:lnTo>
                <a:lnTo>
                  <a:pt x="538" y="609"/>
                </a:lnTo>
                <a:lnTo>
                  <a:pt x="520" y="618"/>
                </a:lnTo>
                <a:lnTo>
                  <a:pt x="476" y="626"/>
                </a:lnTo>
                <a:lnTo>
                  <a:pt x="432" y="618"/>
                </a:lnTo>
                <a:lnTo>
                  <a:pt x="388" y="609"/>
                </a:lnTo>
                <a:lnTo>
                  <a:pt x="388" y="609"/>
                </a:lnTo>
                <a:lnTo>
                  <a:pt x="344" y="591"/>
                </a:lnTo>
                <a:lnTo>
                  <a:pt x="300" y="582"/>
                </a:lnTo>
                <a:lnTo>
                  <a:pt x="273" y="591"/>
                </a:lnTo>
                <a:lnTo>
                  <a:pt x="247" y="600"/>
                </a:lnTo>
                <a:lnTo>
                  <a:pt x="229" y="609"/>
                </a:lnTo>
                <a:lnTo>
                  <a:pt x="212" y="635"/>
                </a:lnTo>
                <a:lnTo>
                  <a:pt x="212" y="635"/>
                </a:lnTo>
                <a:lnTo>
                  <a:pt x="194" y="644"/>
                </a:lnTo>
                <a:lnTo>
                  <a:pt x="176" y="653"/>
                </a:lnTo>
                <a:lnTo>
                  <a:pt x="159" y="644"/>
                </a:lnTo>
                <a:lnTo>
                  <a:pt x="132" y="626"/>
                </a:lnTo>
                <a:lnTo>
                  <a:pt x="88" y="600"/>
                </a:lnTo>
                <a:lnTo>
                  <a:pt x="62" y="591"/>
                </a:lnTo>
                <a:lnTo>
                  <a:pt x="44" y="582"/>
                </a:lnTo>
                <a:lnTo>
                  <a:pt x="44" y="582"/>
                </a:lnTo>
                <a:lnTo>
                  <a:pt x="17" y="591"/>
                </a:lnTo>
                <a:lnTo>
                  <a:pt x="9" y="609"/>
                </a:lnTo>
                <a:lnTo>
                  <a:pt x="0" y="653"/>
                </a:lnTo>
                <a:lnTo>
                  <a:pt x="9" y="741"/>
                </a:lnTo>
                <a:lnTo>
                  <a:pt x="9" y="741"/>
                </a:lnTo>
                <a:lnTo>
                  <a:pt x="26" y="768"/>
                </a:lnTo>
                <a:lnTo>
                  <a:pt x="62" y="803"/>
                </a:lnTo>
                <a:lnTo>
                  <a:pt x="106" y="829"/>
                </a:lnTo>
                <a:lnTo>
                  <a:pt x="132" y="829"/>
                </a:lnTo>
                <a:lnTo>
                  <a:pt x="159" y="821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Freeform 10"/>
          <p:cNvSpPr>
            <a:spLocks noChangeArrowheads="1"/>
          </p:cNvSpPr>
          <p:nvPr/>
        </p:nvSpPr>
        <p:spPr bwMode="auto">
          <a:xfrm>
            <a:off x="5499252" y="3096981"/>
            <a:ext cx="783095" cy="445679"/>
          </a:xfrm>
          <a:custGeom>
            <a:avLst/>
            <a:gdLst>
              <a:gd name="T0" fmla="*/ 71 w 1915"/>
              <a:gd name="T1" fmla="*/ 812 h 1087"/>
              <a:gd name="T2" fmla="*/ 62 w 1915"/>
              <a:gd name="T3" fmla="*/ 821 h 1087"/>
              <a:gd name="T4" fmla="*/ 265 w 1915"/>
              <a:gd name="T5" fmla="*/ 962 h 1087"/>
              <a:gd name="T6" fmla="*/ 309 w 1915"/>
              <a:gd name="T7" fmla="*/ 1006 h 1087"/>
              <a:gd name="T8" fmla="*/ 371 w 1915"/>
              <a:gd name="T9" fmla="*/ 1050 h 1087"/>
              <a:gd name="T10" fmla="*/ 459 w 1915"/>
              <a:gd name="T11" fmla="*/ 1077 h 1087"/>
              <a:gd name="T12" fmla="*/ 617 w 1915"/>
              <a:gd name="T13" fmla="*/ 1077 h 1087"/>
              <a:gd name="T14" fmla="*/ 846 w 1915"/>
              <a:gd name="T15" fmla="*/ 1006 h 1087"/>
              <a:gd name="T16" fmla="*/ 1023 w 1915"/>
              <a:gd name="T17" fmla="*/ 944 h 1087"/>
              <a:gd name="T18" fmla="*/ 1155 w 1915"/>
              <a:gd name="T19" fmla="*/ 989 h 1087"/>
              <a:gd name="T20" fmla="*/ 1235 w 1915"/>
              <a:gd name="T21" fmla="*/ 997 h 1087"/>
              <a:gd name="T22" fmla="*/ 1261 w 1915"/>
              <a:gd name="T23" fmla="*/ 980 h 1087"/>
              <a:gd name="T24" fmla="*/ 1358 w 1915"/>
              <a:gd name="T25" fmla="*/ 927 h 1087"/>
              <a:gd name="T26" fmla="*/ 1411 w 1915"/>
              <a:gd name="T27" fmla="*/ 874 h 1087"/>
              <a:gd name="T28" fmla="*/ 1490 w 1915"/>
              <a:gd name="T29" fmla="*/ 768 h 1087"/>
              <a:gd name="T30" fmla="*/ 1640 w 1915"/>
              <a:gd name="T31" fmla="*/ 494 h 1087"/>
              <a:gd name="T32" fmla="*/ 1685 w 1915"/>
              <a:gd name="T33" fmla="*/ 424 h 1087"/>
              <a:gd name="T34" fmla="*/ 1782 w 1915"/>
              <a:gd name="T35" fmla="*/ 371 h 1087"/>
              <a:gd name="T36" fmla="*/ 1879 w 1915"/>
              <a:gd name="T37" fmla="*/ 300 h 1087"/>
              <a:gd name="T38" fmla="*/ 1914 w 1915"/>
              <a:gd name="T39" fmla="*/ 256 h 1087"/>
              <a:gd name="T40" fmla="*/ 1896 w 1915"/>
              <a:gd name="T41" fmla="*/ 221 h 1087"/>
              <a:gd name="T42" fmla="*/ 1861 w 1915"/>
              <a:gd name="T43" fmla="*/ 203 h 1087"/>
              <a:gd name="T44" fmla="*/ 1790 w 1915"/>
              <a:gd name="T45" fmla="*/ 159 h 1087"/>
              <a:gd name="T46" fmla="*/ 1676 w 1915"/>
              <a:gd name="T47" fmla="*/ 133 h 1087"/>
              <a:gd name="T48" fmla="*/ 1605 w 1915"/>
              <a:gd name="T49" fmla="*/ 97 h 1087"/>
              <a:gd name="T50" fmla="*/ 1579 w 1915"/>
              <a:gd name="T51" fmla="*/ 80 h 1087"/>
              <a:gd name="T52" fmla="*/ 1464 w 1915"/>
              <a:gd name="T53" fmla="*/ 36 h 1087"/>
              <a:gd name="T54" fmla="*/ 1332 w 1915"/>
              <a:gd name="T55" fmla="*/ 0 h 1087"/>
              <a:gd name="T56" fmla="*/ 1287 w 1915"/>
              <a:gd name="T57" fmla="*/ 27 h 1087"/>
              <a:gd name="T58" fmla="*/ 1120 w 1915"/>
              <a:gd name="T59" fmla="*/ 150 h 1087"/>
              <a:gd name="T60" fmla="*/ 1058 w 1915"/>
              <a:gd name="T61" fmla="*/ 186 h 1087"/>
              <a:gd name="T62" fmla="*/ 979 w 1915"/>
              <a:gd name="T63" fmla="*/ 186 h 1087"/>
              <a:gd name="T64" fmla="*/ 829 w 1915"/>
              <a:gd name="T65" fmla="*/ 221 h 1087"/>
              <a:gd name="T66" fmla="*/ 749 w 1915"/>
              <a:gd name="T67" fmla="*/ 256 h 1087"/>
              <a:gd name="T68" fmla="*/ 740 w 1915"/>
              <a:gd name="T69" fmla="*/ 283 h 1087"/>
              <a:gd name="T70" fmla="*/ 740 w 1915"/>
              <a:gd name="T71" fmla="*/ 291 h 1087"/>
              <a:gd name="T72" fmla="*/ 687 w 1915"/>
              <a:gd name="T73" fmla="*/ 318 h 1087"/>
              <a:gd name="T74" fmla="*/ 573 w 1915"/>
              <a:gd name="T75" fmla="*/ 336 h 1087"/>
              <a:gd name="T76" fmla="*/ 441 w 1915"/>
              <a:gd name="T77" fmla="*/ 318 h 1087"/>
              <a:gd name="T78" fmla="*/ 344 w 1915"/>
              <a:gd name="T79" fmla="*/ 283 h 1087"/>
              <a:gd name="T80" fmla="*/ 300 w 1915"/>
              <a:gd name="T81" fmla="*/ 230 h 1087"/>
              <a:gd name="T82" fmla="*/ 274 w 1915"/>
              <a:gd name="T83" fmla="*/ 265 h 1087"/>
              <a:gd name="T84" fmla="*/ 265 w 1915"/>
              <a:gd name="T85" fmla="*/ 309 h 1087"/>
              <a:gd name="T86" fmla="*/ 256 w 1915"/>
              <a:gd name="T87" fmla="*/ 344 h 1087"/>
              <a:gd name="T88" fmla="*/ 238 w 1915"/>
              <a:gd name="T89" fmla="*/ 380 h 1087"/>
              <a:gd name="T90" fmla="*/ 177 w 1915"/>
              <a:gd name="T91" fmla="*/ 389 h 1087"/>
              <a:gd name="T92" fmla="*/ 133 w 1915"/>
              <a:gd name="T93" fmla="*/ 389 h 1087"/>
              <a:gd name="T94" fmla="*/ 106 w 1915"/>
              <a:gd name="T95" fmla="*/ 397 h 1087"/>
              <a:gd name="T96" fmla="*/ 106 w 1915"/>
              <a:gd name="T97" fmla="*/ 468 h 1087"/>
              <a:gd name="T98" fmla="*/ 97 w 1915"/>
              <a:gd name="T99" fmla="*/ 503 h 1087"/>
              <a:gd name="T100" fmla="*/ 88 w 1915"/>
              <a:gd name="T101" fmla="*/ 521 h 1087"/>
              <a:gd name="T102" fmla="*/ 80 w 1915"/>
              <a:gd name="T103" fmla="*/ 583 h 1087"/>
              <a:gd name="T104" fmla="*/ 62 w 1915"/>
              <a:gd name="T105" fmla="*/ 627 h 1087"/>
              <a:gd name="T106" fmla="*/ 44 w 1915"/>
              <a:gd name="T107" fmla="*/ 636 h 1087"/>
              <a:gd name="T108" fmla="*/ 18 w 1915"/>
              <a:gd name="T109" fmla="*/ 653 h 1087"/>
              <a:gd name="T110" fmla="*/ 0 w 1915"/>
              <a:gd name="T111" fmla="*/ 706 h 1087"/>
              <a:gd name="T112" fmla="*/ 44 w 1915"/>
              <a:gd name="T113" fmla="*/ 768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15" h="1087">
                <a:moveTo>
                  <a:pt x="71" y="812"/>
                </a:moveTo>
                <a:lnTo>
                  <a:pt x="71" y="812"/>
                </a:lnTo>
                <a:lnTo>
                  <a:pt x="62" y="821"/>
                </a:lnTo>
                <a:lnTo>
                  <a:pt x="62" y="821"/>
                </a:lnTo>
                <a:lnTo>
                  <a:pt x="194" y="909"/>
                </a:lnTo>
                <a:lnTo>
                  <a:pt x="265" y="962"/>
                </a:lnTo>
                <a:lnTo>
                  <a:pt x="309" y="1006"/>
                </a:lnTo>
                <a:lnTo>
                  <a:pt x="309" y="1006"/>
                </a:lnTo>
                <a:lnTo>
                  <a:pt x="335" y="1033"/>
                </a:lnTo>
                <a:lnTo>
                  <a:pt x="371" y="1050"/>
                </a:lnTo>
                <a:lnTo>
                  <a:pt x="415" y="1068"/>
                </a:lnTo>
                <a:lnTo>
                  <a:pt x="459" y="1077"/>
                </a:lnTo>
                <a:lnTo>
                  <a:pt x="546" y="1086"/>
                </a:lnTo>
                <a:lnTo>
                  <a:pt x="617" y="1077"/>
                </a:lnTo>
                <a:lnTo>
                  <a:pt x="617" y="1077"/>
                </a:lnTo>
                <a:lnTo>
                  <a:pt x="846" y="1006"/>
                </a:lnTo>
                <a:lnTo>
                  <a:pt x="1023" y="944"/>
                </a:lnTo>
                <a:lnTo>
                  <a:pt x="1023" y="944"/>
                </a:lnTo>
                <a:lnTo>
                  <a:pt x="1076" y="962"/>
                </a:lnTo>
                <a:lnTo>
                  <a:pt x="1155" y="989"/>
                </a:lnTo>
                <a:lnTo>
                  <a:pt x="1155" y="989"/>
                </a:lnTo>
                <a:lnTo>
                  <a:pt x="1235" y="997"/>
                </a:lnTo>
                <a:lnTo>
                  <a:pt x="1235" y="997"/>
                </a:lnTo>
                <a:lnTo>
                  <a:pt x="1261" y="980"/>
                </a:lnTo>
                <a:lnTo>
                  <a:pt x="1305" y="962"/>
                </a:lnTo>
                <a:lnTo>
                  <a:pt x="1358" y="927"/>
                </a:lnTo>
                <a:lnTo>
                  <a:pt x="1411" y="874"/>
                </a:lnTo>
                <a:lnTo>
                  <a:pt x="1411" y="874"/>
                </a:lnTo>
                <a:lnTo>
                  <a:pt x="1455" y="830"/>
                </a:lnTo>
                <a:lnTo>
                  <a:pt x="1490" y="768"/>
                </a:lnTo>
                <a:lnTo>
                  <a:pt x="1570" y="627"/>
                </a:lnTo>
                <a:lnTo>
                  <a:pt x="1640" y="494"/>
                </a:lnTo>
                <a:lnTo>
                  <a:pt x="1667" y="450"/>
                </a:lnTo>
                <a:lnTo>
                  <a:pt x="1685" y="424"/>
                </a:lnTo>
                <a:lnTo>
                  <a:pt x="1685" y="424"/>
                </a:lnTo>
                <a:lnTo>
                  <a:pt x="1782" y="371"/>
                </a:lnTo>
                <a:lnTo>
                  <a:pt x="1879" y="300"/>
                </a:lnTo>
                <a:lnTo>
                  <a:pt x="1879" y="300"/>
                </a:lnTo>
                <a:lnTo>
                  <a:pt x="1914" y="274"/>
                </a:lnTo>
                <a:lnTo>
                  <a:pt x="1914" y="256"/>
                </a:lnTo>
                <a:lnTo>
                  <a:pt x="1914" y="247"/>
                </a:lnTo>
                <a:lnTo>
                  <a:pt x="1896" y="221"/>
                </a:lnTo>
                <a:lnTo>
                  <a:pt x="1861" y="203"/>
                </a:lnTo>
                <a:lnTo>
                  <a:pt x="1861" y="203"/>
                </a:lnTo>
                <a:lnTo>
                  <a:pt x="1826" y="186"/>
                </a:lnTo>
                <a:lnTo>
                  <a:pt x="1790" y="159"/>
                </a:lnTo>
                <a:lnTo>
                  <a:pt x="1790" y="159"/>
                </a:lnTo>
                <a:lnTo>
                  <a:pt x="1676" y="133"/>
                </a:lnTo>
                <a:lnTo>
                  <a:pt x="1632" y="115"/>
                </a:lnTo>
                <a:lnTo>
                  <a:pt x="1605" y="97"/>
                </a:lnTo>
                <a:lnTo>
                  <a:pt x="1605" y="97"/>
                </a:lnTo>
                <a:lnTo>
                  <a:pt x="1579" y="80"/>
                </a:lnTo>
                <a:lnTo>
                  <a:pt x="1543" y="62"/>
                </a:lnTo>
                <a:lnTo>
                  <a:pt x="1464" y="36"/>
                </a:lnTo>
                <a:lnTo>
                  <a:pt x="1332" y="0"/>
                </a:lnTo>
                <a:lnTo>
                  <a:pt x="1332" y="0"/>
                </a:lnTo>
                <a:lnTo>
                  <a:pt x="1314" y="9"/>
                </a:lnTo>
                <a:lnTo>
                  <a:pt x="1287" y="27"/>
                </a:lnTo>
                <a:lnTo>
                  <a:pt x="1208" y="89"/>
                </a:lnTo>
                <a:lnTo>
                  <a:pt x="1120" y="150"/>
                </a:lnTo>
                <a:lnTo>
                  <a:pt x="1085" y="177"/>
                </a:lnTo>
                <a:lnTo>
                  <a:pt x="1058" y="186"/>
                </a:lnTo>
                <a:lnTo>
                  <a:pt x="1058" y="186"/>
                </a:lnTo>
                <a:lnTo>
                  <a:pt x="979" y="186"/>
                </a:lnTo>
                <a:lnTo>
                  <a:pt x="882" y="203"/>
                </a:lnTo>
                <a:lnTo>
                  <a:pt x="829" y="221"/>
                </a:lnTo>
                <a:lnTo>
                  <a:pt x="784" y="239"/>
                </a:lnTo>
                <a:lnTo>
                  <a:pt x="749" y="256"/>
                </a:lnTo>
                <a:lnTo>
                  <a:pt x="749" y="265"/>
                </a:lnTo>
                <a:lnTo>
                  <a:pt x="740" y="283"/>
                </a:lnTo>
                <a:lnTo>
                  <a:pt x="740" y="283"/>
                </a:lnTo>
                <a:lnTo>
                  <a:pt x="740" y="291"/>
                </a:lnTo>
                <a:lnTo>
                  <a:pt x="732" y="300"/>
                </a:lnTo>
                <a:lnTo>
                  <a:pt x="687" y="318"/>
                </a:lnTo>
                <a:lnTo>
                  <a:pt x="634" y="327"/>
                </a:lnTo>
                <a:lnTo>
                  <a:pt x="573" y="336"/>
                </a:lnTo>
                <a:lnTo>
                  <a:pt x="503" y="336"/>
                </a:lnTo>
                <a:lnTo>
                  <a:pt x="441" y="318"/>
                </a:lnTo>
                <a:lnTo>
                  <a:pt x="380" y="309"/>
                </a:lnTo>
                <a:lnTo>
                  <a:pt x="344" y="283"/>
                </a:lnTo>
                <a:lnTo>
                  <a:pt x="344" y="283"/>
                </a:lnTo>
                <a:lnTo>
                  <a:pt x="300" y="230"/>
                </a:lnTo>
                <a:lnTo>
                  <a:pt x="300" y="230"/>
                </a:lnTo>
                <a:lnTo>
                  <a:pt x="274" y="265"/>
                </a:lnTo>
                <a:lnTo>
                  <a:pt x="265" y="291"/>
                </a:lnTo>
                <a:lnTo>
                  <a:pt x="265" y="309"/>
                </a:lnTo>
                <a:lnTo>
                  <a:pt x="265" y="309"/>
                </a:lnTo>
                <a:lnTo>
                  <a:pt x="256" y="344"/>
                </a:lnTo>
                <a:lnTo>
                  <a:pt x="247" y="362"/>
                </a:lnTo>
                <a:lnTo>
                  <a:pt x="238" y="380"/>
                </a:lnTo>
                <a:lnTo>
                  <a:pt x="221" y="389"/>
                </a:lnTo>
                <a:lnTo>
                  <a:pt x="177" y="389"/>
                </a:lnTo>
                <a:lnTo>
                  <a:pt x="133" y="389"/>
                </a:lnTo>
                <a:lnTo>
                  <a:pt x="133" y="389"/>
                </a:lnTo>
                <a:lnTo>
                  <a:pt x="115" y="389"/>
                </a:lnTo>
                <a:lnTo>
                  <a:pt x="106" y="397"/>
                </a:lnTo>
                <a:lnTo>
                  <a:pt x="106" y="424"/>
                </a:lnTo>
                <a:lnTo>
                  <a:pt x="106" y="468"/>
                </a:lnTo>
                <a:lnTo>
                  <a:pt x="106" y="486"/>
                </a:lnTo>
                <a:lnTo>
                  <a:pt x="97" y="503"/>
                </a:lnTo>
                <a:lnTo>
                  <a:pt x="97" y="503"/>
                </a:lnTo>
                <a:lnTo>
                  <a:pt x="88" y="521"/>
                </a:lnTo>
                <a:lnTo>
                  <a:pt x="80" y="539"/>
                </a:lnTo>
                <a:lnTo>
                  <a:pt x="80" y="583"/>
                </a:lnTo>
                <a:lnTo>
                  <a:pt x="71" y="618"/>
                </a:lnTo>
                <a:lnTo>
                  <a:pt x="62" y="627"/>
                </a:lnTo>
                <a:lnTo>
                  <a:pt x="44" y="636"/>
                </a:lnTo>
                <a:lnTo>
                  <a:pt x="44" y="636"/>
                </a:lnTo>
                <a:lnTo>
                  <a:pt x="27" y="644"/>
                </a:lnTo>
                <a:lnTo>
                  <a:pt x="18" y="653"/>
                </a:lnTo>
                <a:lnTo>
                  <a:pt x="0" y="706"/>
                </a:lnTo>
                <a:lnTo>
                  <a:pt x="0" y="706"/>
                </a:lnTo>
                <a:lnTo>
                  <a:pt x="18" y="724"/>
                </a:lnTo>
                <a:lnTo>
                  <a:pt x="44" y="768"/>
                </a:lnTo>
                <a:lnTo>
                  <a:pt x="71" y="812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Freeform 11"/>
          <p:cNvSpPr>
            <a:spLocks noChangeArrowheads="1"/>
          </p:cNvSpPr>
          <p:nvPr/>
        </p:nvSpPr>
        <p:spPr bwMode="auto">
          <a:xfrm>
            <a:off x="5051770" y="2725282"/>
            <a:ext cx="750616" cy="389743"/>
          </a:xfrm>
          <a:custGeom>
            <a:avLst/>
            <a:gdLst>
              <a:gd name="T0" fmla="*/ 159 w 1835"/>
              <a:gd name="T1" fmla="*/ 680 h 954"/>
              <a:gd name="T2" fmla="*/ 424 w 1835"/>
              <a:gd name="T3" fmla="*/ 856 h 954"/>
              <a:gd name="T4" fmla="*/ 476 w 1835"/>
              <a:gd name="T5" fmla="*/ 909 h 954"/>
              <a:gd name="T6" fmla="*/ 476 w 1835"/>
              <a:gd name="T7" fmla="*/ 918 h 954"/>
              <a:gd name="T8" fmla="*/ 468 w 1835"/>
              <a:gd name="T9" fmla="*/ 927 h 954"/>
              <a:gd name="T10" fmla="*/ 626 w 1835"/>
              <a:gd name="T11" fmla="*/ 945 h 954"/>
              <a:gd name="T12" fmla="*/ 715 w 1835"/>
              <a:gd name="T13" fmla="*/ 927 h 954"/>
              <a:gd name="T14" fmla="*/ 724 w 1835"/>
              <a:gd name="T15" fmla="*/ 909 h 954"/>
              <a:gd name="T16" fmla="*/ 759 w 1835"/>
              <a:gd name="T17" fmla="*/ 830 h 954"/>
              <a:gd name="T18" fmla="*/ 776 w 1835"/>
              <a:gd name="T19" fmla="*/ 777 h 954"/>
              <a:gd name="T20" fmla="*/ 882 w 1835"/>
              <a:gd name="T21" fmla="*/ 786 h 954"/>
              <a:gd name="T22" fmla="*/ 979 w 1835"/>
              <a:gd name="T23" fmla="*/ 812 h 954"/>
              <a:gd name="T24" fmla="*/ 1050 w 1835"/>
              <a:gd name="T25" fmla="*/ 865 h 954"/>
              <a:gd name="T26" fmla="*/ 1085 w 1835"/>
              <a:gd name="T27" fmla="*/ 892 h 954"/>
              <a:gd name="T28" fmla="*/ 1156 w 1835"/>
              <a:gd name="T29" fmla="*/ 909 h 954"/>
              <a:gd name="T30" fmla="*/ 1253 w 1835"/>
              <a:gd name="T31" fmla="*/ 900 h 954"/>
              <a:gd name="T32" fmla="*/ 1279 w 1835"/>
              <a:gd name="T33" fmla="*/ 892 h 954"/>
              <a:gd name="T34" fmla="*/ 1297 w 1835"/>
              <a:gd name="T35" fmla="*/ 953 h 954"/>
              <a:gd name="T36" fmla="*/ 1359 w 1835"/>
              <a:gd name="T37" fmla="*/ 865 h 954"/>
              <a:gd name="T38" fmla="*/ 1385 w 1835"/>
              <a:gd name="T39" fmla="*/ 856 h 954"/>
              <a:gd name="T40" fmla="*/ 1527 w 1835"/>
              <a:gd name="T41" fmla="*/ 830 h 954"/>
              <a:gd name="T42" fmla="*/ 1597 w 1835"/>
              <a:gd name="T43" fmla="*/ 786 h 954"/>
              <a:gd name="T44" fmla="*/ 1667 w 1835"/>
              <a:gd name="T45" fmla="*/ 715 h 954"/>
              <a:gd name="T46" fmla="*/ 1702 w 1835"/>
              <a:gd name="T47" fmla="*/ 671 h 954"/>
              <a:gd name="T48" fmla="*/ 1834 w 1835"/>
              <a:gd name="T49" fmla="*/ 574 h 954"/>
              <a:gd name="T50" fmla="*/ 1808 w 1835"/>
              <a:gd name="T51" fmla="*/ 539 h 954"/>
              <a:gd name="T52" fmla="*/ 1764 w 1835"/>
              <a:gd name="T53" fmla="*/ 459 h 954"/>
              <a:gd name="T54" fmla="*/ 1737 w 1835"/>
              <a:gd name="T55" fmla="*/ 433 h 954"/>
              <a:gd name="T56" fmla="*/ 1684 w 1835"/>
              <a:gd name="T57" fmla="*/ 415 h 954"/>
              <a:gd name="T58" fmla="*/ 1571 w 1835"/>
              <a:gd name="T59" fmla="*/ 406 h 954"/>
              <a:gd name="T60" fmla="*/ 1544 w 1835"/>
              <a:gd name="T61" fmla="*/ 380 h 954"/>
              <a:gd name="T62" fmla="*/ 1535 w 1835"/>
              <a:gd name="T63" fmla="*/ 353 h 954"/>
              <a:gd name="T64" fmla="*/ 1500 w 1835"/>
              <a:gd name="T65" fmla="*/ 283 h 954"/>
              <a:gd name="T66" fmla="*/ 1465 w 1835"/>
              <a:gd name="T67" fmla="*/ 274 h 954"/>
              <a:gd name="T68" fmla="*/ 1368 w 1835"/>
              <a:gd name="T69" fmla="*/ 265 h 954"/>
              <a:gd name="T70" fmla="*/ 1324 w 1835"/>
              <a:gd name="T71" fmla="*/ 274 h 954"/>
              <a:gd name="T72" fmla="*/ 1297 w 1835"/>
              <a:gd name="T73" fmla="*/ 300 h 954"/>
              <a:gd name="T74" fmla="*/ 1279 w 1835"/>
              <a:gd name="T75" fmla="*/ 327 h 954"/>
              <a:gd name="T76" fmla="*/ 1235 w 1835"/>
              <a:gd name="T77" fmla="*/ 327 h 954"/>
              <a:gd name="T78" fmla="*/ 1165 w 1835"/>
              <a:gd name="T79" fmla="*/ 274 h 954"/>
              <a:gd name="T80" fmla="*/ 1138 w 1835"/>
              <a:gd name="T81" fmla="*/ 239 h 954"/>
              <a:gd name="T82" fmla="*/ 1121 w 1835"/>
              <a:gd name="T83" fmla="*/ 203 h 954"/>
              <a:gd name="T84" fmla="*/ 1032 w 1835"/>
              <a:gd name="T85" fmla="*/ 133 h 954"/>
              <a:gd name="T86" fmla="*/ 944 w 1835"/>
              <a:gd name="T87" fmla="*/ 97 h 954"/>
              <a:gd name="T88" fmla="*/ 768 w 1835"/>
              <a:gd name="T89" fmla="*/ 0 h 954"/>
              <a:gd name="T90" fmla="*/ 759 w 1835"/>
              <a:gd name="T91" fmla="*/ 27 h 954"/>
              <a:gd name="T92" fmla="*/ 741 w 1835"/>
              <a:gd name="T93" fmla="*/ 45 h 954"/>
              <a:gd name="T94" fmla="*/ 679 w 1835"/>
              <a:gd name="T95" fmla="*/ 36 h 954"/>
              <a:gd name="T96" fmla="*/ 618 w 1835"/>
              <a:gd name="T97" fmla="*/ 27 h 954"/>
              <a:gd name="T98" fmla="*/ 600 w 1835"/>
              <a:gd name="T99" fmla="*/ 36 h 954"/>
              <a:gd name="T100" fmla="*/ 556 w 1835"/>
              <a:gd name="T101" fmla="*/ 62 h 954"/>
              <a:gd name="T102" fmla="*/ 415 w 1835"/>
              <a:gd name="T103" fmla="*/ 106 h 954"/>
              <a:gd name="T104" fmla="*/ 353 w 1835"/>
              <a:gd name="T105" fmla="*/ 150 h 954"/>
              <a:gd name="T106" fmla="*/ 326 w 1835"/>
              <a:gd name="T107" fmla="*/ 168 h 954"/>
              <a:gd name="T108" fmla="*/ 203 w 1835"/>
              <a:gd name="T109" fmla="*/ 230 h 954"/>
              <a:gd name="T110" fmla="*/ 44 w 1835"/>
              <a:gd name="T111" fmla="*/ 265 h 954"/>
              <a:gd name="T112" fmla="*/ 18 w 1835"/>
              <a:gd name="T113" fmla="*/ 274 h 954"/>
              <a:gd name="T114" fmla="*/ 0 w 1835"/>
              <a:gd name="T115" fmla="*/ 309 h 954"/>
              <a:gd name="T116" fmla="*/ 35 w 1835"/>
              <a:gd name="T117" fmla="*/ 380 h 954"/>
              <a:gd name="T118" fmla="*/ 62 w 1835"/>
              <a:gd name="T119" fmla="*/ 424 h 954"/>
              <a:gd name="T120" fmla="*/ 97 w 1835"/>
              <a:gd name="T121" fmla="*/ 556 h 954"/>
              <a:gd name="T122" fmla="*/ 141 w 1835"/>
              <a:gd name="T123" fmla="*/ 653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5" h="954">
                <a:moveTo>
                  <a:pt x="159" y="680"/>
                </a:moveTo>
                <a:lnTo>
                  <a:pt x="159" y="680"/>
                </a:lnTo>
                <a:lnTo>
                  <a:pt x="335" y="795"/>
                </a:lnTo>
                <a:lnTo>
                  <a:pt x="424" y="856"/>
                </a:lnTo>
                <a:lnTo>
                  <a:pt x="450" y="883"/>
                </a:lnTo>
                <a:lnTo>
                  <a:pt x="476" y="909"/>
                </a:lnTo>
                <a:lnTo>
                  <a:pt x="476" y="909"/>
                </a:lnTo>
                <a:lnTo>
                  <a:pt x="476" y="918"/>
                </a:lnTo>
                <a:lnTo>
                  <a:pt x="468" y="927"/>
                </a:lnTo>
                <a:lnTo>
                  <a:pt x="468" y="927"/>
                </a:lnTo>
                <a:lnTo>
                  <a:pt x="547" y="945"/>
                </a:lnTo>
                <a:lnTo>
                  <a:pt x="626" y="945"/>
                </a:lnTo>
                <a:lnTo>
                  <a:pt x="688" y="936"/>
                </a:lnTo>
                <a:lnTo>
                  <a:pt x="715" y="927"/>
                </a:lnTo>
                <a:lnTo>
                  <a:pt x="724" y="909"/>
                </a:lnTo>
                <a:lnTo>
                  <a:pt x="724" y="909"/>
                </a:lnTo>
                <a:lnTo>
                  <a:pt x="750" y="874"/>
                </a:lnTo>
                <a:lnTo>
                  <a:pt x="759" y="830"/>
                </a:lnTo>
                <a:lnTo>
                  <a:pt x="776" y="777"/>
                </a:lnTo>
                <a:lnTo>
                  <a:pt x="776" y="777"/>
                </a:lnTo>
                <a:lnTo>
                  <a:pt x="812" y="777"/>
                </a:lnTo>
                <a:lnTo>
                  <a:pt x="882" y="786"/>
                </a:lnTo>
                <a:lnTo>
                  <a:pt x="926" y="795"/>
                </a:lnTo>
                <a:lnTo>
                  <a:pt x="979" y="812"/>
                </a:lnTo>
                <a:lnTo>
                  <a:pt x="1015" y="839"/>
                </a:lnTo>
                <a:lnTo>
                  <a:pt x="1050" y="865"/>
                </a:lnTo>
                <a:lnTo>
                  <a:pt x="1050" y="865"/>
                </a:lnTo>
                <a:lnTo>
                  <a:pt x="1085" y="892"/>
                </a:lnTo>
                <a:lnTo>
                  <a:pt x="1121" y="909"/>
                </a:lnTo>
                <a:lnTo>
                  <a:pt x="1156" y="909"/>
                </a:lnTo>
                <a:lnTo>
                  <a:pt x="1191" y="909"/>
                </a:lnTo>
                <a:lnTo>
                  <a:pt x="1253" y="900"/>
                </a:lnTo>
                <a:lnTo>
                  <a:pt x="1279" y="892"/>
                </a:lnTo>
                <a:lnTo>
                  <a:pt x="1279" y="892"/>
                </a:lnTo>
                <a:lnTo>
                  <a:pt x="1297" y="953"/>
                </a:lnTo>
                <a:lnTo>
                  <a:pt x="1297" y="953"/>
                </a:lnTo>
                <a:lnTo>
                  <a:pt x="1332" y="892"/>
                </a:lnTo>
                <a:lnTo>
                  <a:pt x="1359" y="865"/>
                </a:lnTo>
                <a:lnTo>
                  <a:pt x="1385" y="856"/>
                </a:lnTo>
                <a:lnTo>
                  <a:pt x="1385" y="856"/>
                </a:lnTo>
                <a:lnTo>
                  <a:pt x="1447" y="848"/>
                </a:lnTo>
                <a:lnTo>
                  <a:pt x="1527" y="830"/>
                </a:lnTo>
                <a:lnTo>
                  <a:pt x="1562" y="812"/>
                </a:lnTo>
                <a:lnTo>
                  <a:pt x="1597" y="786"/>
                </a:lnTo>
                <a:lnTo>
                  <a:pt x="1631" y="759"/>
                </a:lnTo>
                <a:lnTo>
                  <a:pt x="1667" y="715"/>
                </a:lnTo>
                <a:lnTo>
                  <a:pt x="1667" y="715"/>
                </a:lnTo>
                <a:lnTo>
                  <a:pt x="1702" y="671"/>
                </a:lnTo>
                <a:lnTo>
                  <a:pt x="1746" y="636"/>
                </a:lnTo>
                <a:lnTo>
                  <a:pt x="1834" y="574"/>
                </a:lnTo>
                <a:lnTo>
                  <a:pt x="1834" y="574"/>
                </a:lnTo>
                <a:lnTo>
                  <a:pt x="1808" y="539"/>
                </a:lnTo>
                <a:lnTo>
                  <a:pt x="1790" y="495"/>
                </a:lnTo>
                <a:lnTo>
                  <a:pt x="1764" y="459"/>
                </a:lnTo>
                <a:lnTo>
                  <a:pt x="1737" y="433"/>
                </a:lnTo>
                <a:lnTo>
                  <a:pt x="1737" y="433"/>
                </a:lnTo>
                <a:lnTo>
                  <a:pt x="1720" y="424"/>
                </a:lnTo>
                <a:lnTo>
                  <a:pt x="1684" y="415"/>
                </a:lnTo>
                <a:lnTo>
                  <a:pt x="1624" y="415"/>
                </a:lnTo>
                <a:lnTo>
                  <a:pt x="1571" y="406"/>
                </a:lnTo>
                <a:lnTo>
                  <a:pt x="1553" y="397"/>
                </a:lnTo>
                <a:lnTo>
                  <a:pt x="1544" y="380"/>
                </a:lnTo>
                <a:lnTo>
                  <a:pt x="1544" y="380"/>
                </a:lnTo>
                <a:lnTo>
                  <a:pt x="1535" y="353"/>
                </a:lnTo>
                <a:lnTo>
                  <a:pt x="1518" y="318"/>
                </a:lnTo>
                <a:lnTo>
                  <a:pt x="1500" y="283"/>
                </a:lnTo>
                <a:lnTo>
                  <a:pt x="1482" y="274"/>
                </a:lnTo>
                <a:lnTo>
                  <a:pt x="1465" y="274"/>
                </a:lnTo>
                <a:lnTo>
                  <a:pt x="1465" y="274"/>
                </a:lnTo>
                <a:lnTo>
                  <a:pt x="1368" y="265"/>
                </a:lnTo>
                <a:lnTo>
                  <a:pt x="1350" y="265"/>
                </a:lnTo>
                <a:lnTo>
                  <a:pt x="1324" y="274"/>
                </a:lnTo>
                <a:lnTo>
                  <a:pt x="1306" y="283"/>
                </a:lnTo>
                <a:lnTo>
                  <a:pt x="1297" y="300"/>
                </a:lnTo>
                <a:lnTo>
                  <a:pt x="1297" y="300"/>
                </a:lnTo>
                <a:lnTo>
                  <a:pt x="1279" y="327"/>
                </a:lnTo>
                <a:lnTo>
                  <a:pt x="1262" y="327"/>
                </a:lnTo>
                <a:lnTo>
                  <a:pt x="1235" y="327"/>
                </a:lnTo>
                <a:lnTo>
                  <a:pt x="1209" y="318"/>
                </a:lnTo>
                <a:lnTo>
                  <a:pt x="1165" y="274"/>
                </a:lnTo>
                <a:lnTo>
                  <a:pt x="1147" y="256"/>
                </a:lnTo>
                <a:lnTo>
                  <a:pt x="1138" y="239"/>
                </a:lnTo>
                <a:lnTo>
                  <a:pt x="1138" y="239"/>
                </a:lnTo>
                <a:lnTo>
                  <a:pt x="1121" y="203"/>
                </a:lnTo>
                <a:lnTo>
                  <a:pt x="1085" y="168"/>
                </a:lnTo>
                <a:lnTo>
                  <a:pt x="1032" y="133"/>
                </a:lnTo>
                <a:lnTo>
                  <a:pt x="944" y="97"/>
                </a:lnTo>
                <a:lnTo>
                  <a:pt x="944" y="97"/>
                </a:lnTo>
                <a:lnTo>
                  <a:pt x="856" y="53"/>
                </a:lnTo>
                <a:lnTo>
                  <a:pt x="768" y="0"/>
                </a:lnTo>
                <a:lnTo>
                  <a:pt x="768" y="0"/>
                </a:lnTo>
                <a:lnTo>
                  <a:pt x="759" y="27"/>
                </a:lnTo>
                <a:lnTo>
                  <a:pt x="759" y="27"/>
                </a:lnTo>
                <a:lnTo>
                  <a:pt x="741" y="45"/>
                </a:lnTo>
                <a:lnTo>
                  <a:pt x="724" y="45"/>
                </a:lnTo>
                <a:lnTo>
                  <a:pt x="679" y="36"/>
                </a:lnTo>
                <a:lnTo>
                  <a:pt x="635" y="27"/>
                </a:lnTo>
                <a:lnTo>
                  <a:pt x="618" y="27"/>
                </a:lnTo>
                <a:lnTo>
                  <a:pt x="600" y="36"/>
                </a:lnTo>
                <a:lnTo>
                  <a:pt x="600" y="36"/>
                </a:lnTo>
                <a:lnTo>
                  <a:pt x="582" y="53"/>
                </a:lnTo>
                <a:lnTo>
                  <a:pt x="556" y="62"/>
                </a:lnTo>
                <a:lnTo>
                  <a:pt x="485" y="80"/>
                </a:lnTo>
                <a:lnTo>
                  <a:pt x="415" y="106"/>
                </a:lnTo>
                <a:lnTo>
                  <a:pt x="379" y="124"/>
                </a:lnTo>
                <a:lnTo>
                  <a:pt x="353" y="150"/>
                </a:lnTo>
                <a:lnTo>
                  <a:pt x="353" y="150"/>
                </a:lnTo>
                <a:lnTo>
                  <a:pt x="326" y="168"/>
                </a:lnTo>
                <a:lnTo>
                  <a:pt x="282" y="195"/>
                </a:lnTo>
                <a:lnTo>
                  <a:pt x="203" y="230"/>
                </a:lnTo>
                <a:lnTo>
                  <a:pt x="115" y="247"/>
                </a:lnTo>
                <a:lnTo>
                  <a:pt x="44" y="265"/>
                </a:lnTo>
                <a:lnTo>
                  <a:pt x="44" y="265"/>
                </a:lnTo>
                <a:lnTo>
                  <a:pt x="18" y="274"/>
                </a:lnTo>
                <a:lnTo>
                  <a:pt x="9" y="292"/>
                </a:lnTo>
                <a:lnTo>
                  <a:pt x="0" y="309"/>
                </a:lnTo>
                <a:lnTo>
                  <a:pt x="9" y="336"/>
                </a:lnTo>
                <a:lnTo>
                  <a:pt x="35" y="380"/>
                </a:lnTo>
                <a:lnTo>
                  <a:pt x="62" y="424"/>
                </a:lnTo>
                <a:lnTo>
                  <a:pt x="62" y="424"/>
                </a:lnTo>
                <a:lnTo>
                  <a:pt x="79" y="486"/>
                </a:lnTo>
                <a:lnTo>
                  <a:pt x="97" y="556"/>
                </a:lnTo>
                <a:lnTo>
                  <a:pt x="123" y="627"/>
                </a:lnTo>
                <a:lnTo>
                  <a:pt x="141" y="653"/>
                </a:lnTo>
                <a:lnTo>
                  <a:pt x="159" y="680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Freeform 12"/>
          <p:cNvSpPr>
            <a:spLocks noChangeArrowheads="1"/>
          </p:cNvSpPr>
          <p:nvPr/>
        </p:nvSpPr>
        <p:spPr bwMode="auto">
          <a:xfrm>
            <a:off x="5582253" y="2959849"/>
            <a:ext cx="682050" cy="274264"/>
          </a:xfrm>
          <a:custGeom>
            <a:avLst/>
            <a:gdLst>
              <a:gd name="T0" fmla="*/ 537 w 1668"/>
              <a:gd name="T1" fmla="*/ 618 h 672"/>
              <a:gd name="T2" fmla="*/ 546 w 1668"/>
              <a:gd name="T3" fmla="*/ 591 h 672"/>
              <a:gd name="T4" fmla="*/ 626 w 1668"/>
              <a:gd name="T5" fmla="*/ 556 h 672"/>
              <a:gd name="T6" fmla="*/ 776 w 1668"/>
              <a:gd name="T7" fmla="*/ 521 h 672"/>
              <a:gd name="T8" fmla="*/ 855 w 1668"/>
              <a:gd name="T9" fmla="*/ 521 h 672"/>
              <a:gd name="T10" fmla="*/ 917 w 1668"/>
              <a:gd name="T11" fmla="*/ 485 h 672"/>
              <a:gd name="T12" fmla="*/ 1084 w 1668"/>
              <a:gd name="T13" fmla="*/ 362 h 672"/>
              <a:gd name="T14" fmla="*/ 1129 w 1668"/>
              <a:gd name="T15" fmla="*/ 335 h 672"/>
              <a:gd name="T16" fmla="*/ 1261 w 1668"/>
              <a:gd name="T17" fmla="*/ 371 h 672"/>
              <a:gd name="T18" fmla="*/ 1376 w 1668"/>
              <a:gd name="T19" fmla="*/ 415 h 672"/>
              <a:gd name="T20" fmla="*/ 1402 w 1668"/>
              <a:gd name="T21" fmla="*/ 432 h 672"/>
              <a:gd name="T22" fmla="*/ 1473 w 1668"/>
              <a:gd name="T23" fmla="*/ 468 h 672"/>
              <a:gd name="T24" fmla="*/ 1587 w 1668"/>
              <a:gd name="T25" fmla="*/ 494 h 672"/>
              <a:gd name="T26" fmla="*/ 1534 w 1668"/>
              <a:gd name="T27" fmla="*/ 415 h 672"/>
              <a:gd name="T28" fmla="*/ 1526 w 1668"/>
              <a:gd name="T29" fmla="*/ 388 h 672"/>
              <a:gd name="T30" fmla="*/ 1543 w 1668"/>
              <a:gd name="T31" fmla="*/ 344 h 672"/>
              <a:gd name="T32" fmla="*/ 1623 w 1668"/>
              <a:gd name="T33" fmla="*/ 212 h 672"/>
              <a:gd name="T34" fmla="*/ 1658 w 1668"/>
              <a:gd name="T35" fmla="*/ 176 h 672"/>
              <a:gd name="T36" fmla="*/ 1667 w 1668"/>
              <a:gd name="T37" fmla="*/ 168 h 672"/>
              <a:gd name="T38" fmla="*/ 1517 w 1668"/>
              <a:gd name="T39" fmla="*/ 132 h 672"/>
              <a:gd name="T40" fmla="*/ 1490 w 1668"/>
              <a:gd name="T41" fmla="*/ 124 h 672"/>
              <a:gd name="T42" fmla="*/ 1393 w 1668"/>
              <a:gd name="T43" fmla="*/ 79 h 672"/>
              <a:gd name="T44" fmla="*/ 1234 w 1668"/>
              <a:gd name="T45" fmla="*/ 62 h 672"/>
              <a:gd name="T46" fmla="*/ 1199 w 1668"/>
              <a:gd name="T47" fmla="*/ 62 h 672"/>
              <a:gd name="T48" fmla="*/ 1120 w 1668"/>
              <a:gd name="T49" fmla="*/ 44 h 672"/>
              <a:gd name="T50" fmla="*/ 1040 w 1668"/>
              <a:gd name="T51" fmla="*/ 35 h 672"/>
              <a:gd name="T52" fmla="*/ 1014 w 1668"/>
              <a:gd name="T53" fmla="*/ 44 h 672"/>
              <a:gd name="T54" fmla="*/ 943 w 1668"/>
              <a:gd name="T55" fmla="*/ 53 h 672"/>
              <a:gd name="T56" fmla="*/ 802 w 1668"/>
              <a:gd name="T57" fmla="*/ 35 h 672"/>
              <a:gd name="T58" fmla="*/ 758 w 1668"/>
              <a:gd name="T59" fmla="*/ 18 h 672"/>
              <a:gd name="T60" fmla="*/ 714 w 1668"/>
              <a:gd name="T61" fmla="*/ 9 h 672"/>
              <a:gd name="T62" fmla="*/ 626 w 1668"/>
              <a:gd name="T63" fmla="*/ 44 h 672"/>
              <a:gd name="T64" fmla="*/ 581 w 1668"/>
              <a:gd name="T65" fmla="*/ 35 h 672"/>
              <a:gd name="T66" fmla="*/ 555 w 1668"/>
              <a:gd name="T67" fmla="*/ 18 h 672"/>
              <a:gd name="T68" fmla="*/ 537 w 1668"/>
              <a:gd name="T69" fmla="*/ 0 h 672"/>
              <a:gd name="T70" fmla="*/ 405 w 1668"/>
              <a:gd name="T71" fmla="*/ 97 h 672"/>
              <a:gd name="T72" fmla="*/ 370 w 1668"/>
              <a:gd name="T73" fmla="*/ 141 h 672"/>
              <a:gd name="T74" fmla="*/ 300 w 1668"/>
              <a:gd name="T75" fmla="*/ 212 h 672"/>
              <a:gd name="T76" fmla="*/ 230 w 1668"/>
              <a:gd name="T77" fmla="*/ 256 h 672"/>
              <a:gd name="T78" fmla="*/ 88 w 1668"/>
              <a:gd name="T79" fmla="*/ 282 h 672"/>
              <a:gd name="T80" fmla="*/ 62 w 1668"/>
              <a:gd name="T81" fmla="*/ 291 h 672"/>
              <a:gd name="T82" fmla="*/ 0 w 1668"/>
              <a:gd name="T83" fmla="*/ 379 h 672"/>
              <a:gd name="T84" fmla="*/ 62 w 1668"/>
              <a:gd name="T85" fmla="*/ 503 h 672"/>
              <a:gd name="T86" fmla="*/ 141 w 1668"/>
              <a:gd name="T87" fmla="*/ 618 h 672"/>
              <a:gd name="T88" fmla="*/ 177 w 1668"/>
              <a:gd name="T89" fmla="*/ 644 h 672"/>
              <a:gd name="T90" fmla="*/ 300 w 1668"/>
              <a:gd name="T91" fmla="*/ 671 h 672"/>
              <a:gd name="T92" fmla="*/ 431 w 1668"/>
              <a:gd name="T93" fmla="*/ 662 h 672"/>
              <a:gd name="T94" fmla="*/ 529 w 1668"/>
              <a:gd name="T95" fmla="*/ 635 h 672"/>
              <a:gd name="T96" fmla="*/ 537 w 1668"/>
              <a:gd name="T97" fmla="*/ 618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68" h="672">
                <a:moveTo>
                  <a:pt x="537" y="618"/>
                </a:moveTo>
                <a:lnTo>
                  <a:pt x="537" y="618"/>
                </a:lnTo>
                <a:lnTo>
                  <a:pt x="546" y="600"/>
                </a:lnTo>
                <a:lnTo>
                  <a:pt x="546" y="591"/>
                </a:lnTo>
                <a:lnTo>
                  <a:pt x="581" y="574"/>
                </a:lnTo>
                <a:lnTo>
                  <a:pt x="626" y="556"/>
                </a:lnTo>
                <a:lnTo>
                  <a:pt x="679" y="538"/>
                </a:lnTo>
                <a:lnTo>
                  <a:pt x="776" y="521"/>
                </a:lnTo>
                <a:lnTo>
                  <a:pt x="855" y="521"/>
                </a:lnTo>
                <a:lnTo>
                  <a:pt x="855" y="521"/>
                </a:lnTo>
                <a:lnTo>
                  <a:pt x="882" y="512"/>
                </a:lnTo>
                <a:lnTo>
                  <a:pt x="917" y="485"/>
                </a:lnTo>
                <a:lnTo>
                  <a:pt x="1005" y="424"/>
                </a:lnTo>
                <a:lnTo>
                  <a:pt x="1084" y="362"/>
                </a:lnTo>
                <a:lnTo>
                  <a:pt x="1111" y="344"/>
                </a:lnTo>
                <a:lnTo>
                  <a:pt x="1129" y="335"/>
                </a:lnTo>
                <a:lnTo>
                  <a:pt x="1129" y="335"/>
                </a:lnTo>
                <a:lnTo>
                  <a:pt x="1261" y="371"/>
                </a:lnTo>
                <a:lnTo>
                  <a:pt x="1340" y="397"/>
                </a:lnTo>
                <a:lnTo>
                  <a:pt x="1376" y="415"/>
                </a:lnTo>
                <a:lnTo>
                  <a:pt x="1402" y="432"/>
                </a:lnTo>
                <a:lnTo>
                  <a:pt x="1402" y="432"/>
                </a:lnTo>
                <a:lnTo>
                  <a:pt x="1429" y="450"/>
                </a:lnTo>
                <a:lnTo>
                  <a:pt x="1473" y="468"/>
                </a:lnTo>
                <a:lnTo>
                  <a:pt x="1587" y="494"/>
                </a:lnTo>
                <a:lnTo>
                  <a:pt x="1587" y="494"/>
                </a:lnTo>
                <a:lnTo>
                  <a:pt x="1543" y="441"/>
                </a:lnTo>
                <a:lnTo>
                  <a:pt x="1534" y="415"/>
                </a:lnTo>
                <a:lnTo>
                  <a:pt x="1526" y="388"/>
                </a:lnTo>
                <a:lnTo>
                  <a:pt x="1526" y="388"/>
                </a:lnTo>
                <a:lnTo>
                  <a:pt x="1534" y="371"/>
                </a:lnTo>
                <a:lnTo>
                  <a:pt x="1543" y="344"/>
                </a:lnTo>
                <a:lnTo>
                  <a:pt x="1579" y="274"/>
                </a:lnTo>
                <a:lnTo>
                  <a:pt x="1623" y="212"/>
                </a:lnTo>
                <a:lnTo>
                  <a:pt x="1658" y="176"/>
                </a:lnTo>
                <a:lnTo>
                  <a:pt x="1658" y="176"/>
                </a:lnTo>
                <a:lnTo>
                  <a:pt x="1667" y="168"/>
                </a:lnTo>
                <a:lnTo>
                  <a:pt x="1667" y="168"/>
                </a:lnTo>
                <a:lnTo>
                  <a:pt x="1552" y="150"/>
                </a:lnTo>
                <a:lnTo>
                  <a:pt x="1517" y="132"/>
                </a:lnTo>
                <a:lnTo>
                  <a:pt x="1490" y="124"/>
                </a:lnTo>
                <a:lnTo>
                  <a:pt x="1490" y="124"/>
                </a:lnTo>
                <a:lnTo>
                  <a:pt x="1455" y="97"/>
                </a:lnTo>
                <a:lnTo>
                  <a:pt x="1393" y="79"/>
                </a:lnTo>
                <a:lnTo>
                  <a:pt x="1314" y="62"/>
                </a:lnTo>
                <a:lnTo>
                  <a:pt x="1234" y="62"/>
                </a:lnTo>
                <a:lnTo>
                  <a:pt x="1234" y="62"/>
                </a:lnTo>
                <a:lnTo>
                  <a:pt x="1199" y="62"/>
                </a:lnTo>
                <a:lnTo>
                  <a:pt x="1173" y="62"/>
                </a:lnTo>
                <a:lnTo>
                  <a:pt x="1120" y="44"/>
                </a:lnTo>
                <a:lnTo>
                  <a:pt x="1067" y="35"/>
                </a:lnTo>
                <a:lnTo>
                  <a:pt x="1040" y="35"/>
                </a:lnTo>
                <a:lnTo>
                  <a:pt x="1014" y="44"/>
                </a:lnTo>
                <a:lnTo>
                  <a:pt x="1014" y="44"/>
                </a:lnTo>
                <a:lnTo>
                  <a:pt x="979" y="53"/>
                </a:lnTo>
                <a:lnTo>
                  <a:pt x="943" y="53"/>
                </a:lnTo>
                <a:lnTo>
                  <a:pt x="873" y="53"/>
                </a:lnTo>
                <a:lnTo>
                  <a:pt x="802" y="35"/>
                </a:lnTo>
                <a:lnTo>
                  <a:pt x="758" y="18"/>
                </a:lnTo>
                <a:lnTo>
                  <a:pt x="758" y="18"/>
                </a:lnTo>
                <a:lnTo>
                  <a:pt x="740" y="9"/>
                </a:lnTo>
                <a:lnTo>
                  <a:pt x="714" y="9"/>
                </a:lnTo>
                <a:lnTo>
                  <a:pt x="679" y="26"/>
                </a:lnTo>
                <a:lnTo>
                  <a:pt x="626" y="44"/>
                </a:lnTo>
                <a:lnTo>
                  <a:pt x="608" y="44"/>
                </a:lnTo>
                <a:lnTo>
                  <a:pt x="581" y="35"/>
                </a:lnTo>
                <a:lnTo>
                  <a:pt x="581" y="35"/>
                </a:lnTo>
                <a:lnTo>
                  <a:pt x="555" y="18"/>
                </a:lnTo>
                <a:lnTo>
                  <a:pt x="537" y="0"/>
                </a:lnTo>
                <a:lnTo>
                  <a:pt x="537" y="0"/>
                </a:lnTo>
                <a:lnTo>
                  <a:pt x="449" y="62"/>
                </a:lnTo>
                <a:lnTo>
                  <a:pt x="405" y="97"/>
                </a:lnTo>
                <a:lnTo>
                  <a:pt x="370" y="141"/>
                </a:lnTo>
                <a:lnTo>
                  <a:pt x="370" y="141"/>
                </a:lnTo>
                <a:lnTo>
                  <a:pt x="334" y="185"/>
                </a:lnTo>
                <a:lnTo>
                  <a:pt x="300" y="212"/>
                </a:lnTo>
                <a:lnTo>
                  <a:pt x="265" y="238"/>
                </a:lnTo>
                <a:lnTo>
                  <a:pt x="230" y="256"/>
                </a:lnTo>
                <a:lnTo>
                  <a:pt x="150" y="274"/>
                </a:lnTo>
                <a:lnTo>
                  <a:pt x="88" y="282"/>
                </a:lnTo>
                <a:lnTo>
                  <a:pt x="88" y="282"/>
                </a:lnTo>
                <a:lnTo>
                  <a:pt x="62" y="291"/>
                </a:lnTo>
                <a:lnTo>
                  <a:pt x="35" y="318"/>
                </a:lnTo>
                <a:lnTo>
                  <a:pt x="0" y="379"/>
                </a:lnTo>
                <a:lnTo>
                  <a:pt x="0" y="379"/>
                </a:lnTo>
                <a:lnTo>
                  <a:pt x="62" y="503"/>
                </a:lnTo>
                <a:lnTo>
                  <a:pt x="97" y="565"/>
                </a:lnTo>
                <a:lnTo>
                  <a:pt x="141" y="618"/>
                </a:lnTo>
                <a:lnTo>
                  <a:pt x="141" y="618"/>
                </a:lnTo>
                <a:lnTo>
                  <a:pt x="177" y="644"/>
                </a:lnTo>
                <a:lnTo>
                  <a:pt x="238" y="653"/>
                </a:lnTo>
                <a:lnTo>
                  <a:pt x="300" y="671"/>
                </a:lnTo>
                <a:lnTo>
                  <a:pt x="370" y="671"/>
                </a:lnTo>
                <a:lnTo>
                  <a:pt x="431" y="662"/>
                </a:lnTo>
                <a:lnTo>
                  <a:pt x="484" y="653"/>
                </a:lnTo>
                <a:lnTo>
                  <a:pt x="529" y="635"/>
                </a:lnTo>
                <a:lnTo>
                  <a:pt x="537" y="626"/>
                </a:lnTo>
                <a:lnTo>
                  <a:pt x="537" y="618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Freeform 13"/>
          <p:cNvSpPr>
            <a:spLocks noChangeArrowheads="1"/>
          </p:cNvSpPr>
          <p:nvPr/>
        </p:nvSpPr>
        <p:spPr bwMode="auto">
          <a:xfrm>
            <a:off x="2379503" y="4103817"/>
            <a:ext cx="404178" cy="739790"/>
          </a:xfrm>
          <a:custGeom>
            <a:avLst/>
            <a:gdLst>
              <a:gd name="T0" fmla="*/ 177 w 989"/>
              <a:gd name="T1" fmla="*/ 1262 h 1810"/>
              <a:gd name="T2" fmla="*/ 221 w 989"/>
              <a:gd name="T3" fmla="*/ 1430 h 1810"/>
              <a:gd name="T4" fmla="*/ 203 w 989"/>
              <a:gd name="T5" fmla="*/ 1756 h 1810"/>
              <a:gd name="T6" fmla="*/ 221 w 989"/>
              <a:gd name="T7" fmla="*/ 1791 h 1810"/>
              <a:gd name="T8" fmla="*/ 344 w 989"/>
              <a:gd name="T9" fmla="*/ 1809 h 1810"/>
              <a:gd name="T10" fmla="*/ 485 w 989"/>
              <a:gd name="T11" fmla="*/ 1800 h 1810"/>
              <a:gd name="T12" fmla="*/ 662 w 989"/>
              <a:gd name="T13" fmla="*/ 1765 h 1810"/>
              <a:gd name="T14" fmla="*/ 627 w 989"/>
              <a:gd name="T15" fmla="*/ 1668 h 1810"/>
              <a:gd name="T16" fmla="*/ 653 w 989"/>
              <a:gd name="T17" fmla="*/ 1536 h 1810"/>
              <a:gd name="T18" fmla="*/ 741 w 989"/>
              <a:gd name="T19" fmla="*/ 1483 h 1810"/>
              <a:gd name="T20" fmla="*/ 785 w 989"/>
              <a:gd name="T21" fmla="*/ 1456 h 1810"/>
              <a:gd name="T22" fmla="*/ 715 w 989"/>
              <a:gd name="T23" fmla="*/ 1368 h 1810"/>
              <a:gd name="T24" fmla="*/ 671 w 989"/>
              <a:gd name="T25" fmla="*/ 1315 h 1810"/>
              <a:gd name="T26" fmla="*/ 688 w 989"/>
              <a:gd name="T27" fmla="*/ 1218 h 1810"/>
              <a:gd name="T28" fmla="*/ 750 w 989"/>
              <a:gd name="T29" fmla="*/ 1174 h 1810"/>
              <a:gd name="T30" fmla="*/ 777 w 989"/>
              <a:gd name="T31" fmla="*/ 1156 h 1810"/>
              <a:gd name="T32" fmla="*/ 724 w 989"/>
              <a:gd name="T33" fmla="*/ 1077 h 1810"/>
              <a:gd name="T34" fmla="*/ 644 w 989"/>
              <a:gd name="T35" fmla="*/ 980 h 1810"/>
              <a:gd name="T36" fmla="*/ 644 w 989"/>
              <a:gd name="T37" fmla="*/ 918 h 1810"/>
              <a:gd name="T38" fmla="*/ 741 w 989"/>
              <a:gd name="T39" fmla="*/ 891 h 1810"/>
              <a:gd name="T40" fmla="*/ 768 w 989"/>
              <a:gd name="T41" fmla="*/ 874 h 1810"/>
              <a:gd name="T42" fmla="*/ 768 w 989"/>
              <a:gd name="T43" fmla="*/ 759 h 1810"/>
              <a:gd name="T44" fmla="*/ 794 w 989"/>
              <a:gd name="T45" fmla="*/ 688 h 1810"/>
              <a:gd name="T46" fmla="*/ 821 w 989"/>
              <a:gd name="T47" fmla="*/ 591 h 1810"/>
              <a:gd name="T48" fmla="*/ 777 w 989"/>
              <a:gd name="T49" fmla="*/ 441 h 1810"/>
              <a:gd name="T50" fmla="*/ 777 w 989"/>
              <a:gd name="T51" fmla="*/ 388 h 1810"/>
              <a:gd name="T52" fmla="*/ 900 w 989"/>
              <a:gd name="T53" fmla="*/ 300 h 1810"/>
              <a:gd name="T54" fmla="*/ 988 w 989"/>
              <a:gd name="T55" fmla="*/ 212 h 1810"/>
              <a:gd name="T56" fmla="*/ 962 w 989"/>
              <a:gd name="T57" fmla="*/ 177 h 1810"/>
              <a:gd name="T58" fmla="*/ 891 w 989"/>
              <a:gd name="T59" fmla="*/ 124 h 1810"/>
              <a:gd name="T60" fmla="*/ 874 w 989"/>
              <a:gd name="T61" fmla="*/ 88 h 1810"/>
              <a:gd name="T62" fmla="*/ 794 w 989"/>
              <a:gd name="T63" fmla="*/ 62 h 1810"/>
              <a:gd name="T64" fmla="*/ 706 w 989"/>
              <a:gd name="T65" fmla="*/ 97 h 1810"/>
              <a:gd name="T66" fmla="*/ 653 w 989"/>
              <a:gd name="T67" fmla="*/ 115 h 1810"/>
              <a:gd name="T68" fmla="*/ 591 w 989"/>
              <a:gd name="T69" fmla="*/ 97 h 1810"/>
              <a:gd name="T70" fmla="*/ 477 w 989"/>
              <a:gd name="T71" fmla="*/ 97 h 1810"/>
              <a:gd name="T72" fmla="*/ 415 w 989"/>
              <a:gd name="T73" fmla="*/ 71 h 1810"/>
              <a:gd name="T74" fmla="*/ 406 w 989"/>
              <a:gd name="T75" fmla="*/ 27 h 1810"/>
              <a:gd name="T76" fmla="*/ 380 w 989"/>
              <a:gd name="T77" fmla="*/ 0 h 1810"/>
              <a:gd name="T78" fmla="*/ 300 w 989"/>
              <a:gd name="T79" fmla="*/ 36 h 1810"/>
              <a:gd name="T80" fmla="*/ 221 w 989"/>
              <a:gd name="T81" fmla="*/ 71 h 1810"/>
              <a:gd name="T82" fmla="*/ 221 w 989"/>
              <a:gd name="T83" fmla="*/ 238 h 1810"/>
              <a:gd name="T84" fmla="*/ 238 w 989"/>
              <a:gd name="T85" fmla="*/ 300 h 1810"/>
              <a:gd name="T86" fmla="*/ 230 w 989"/>
              <a:gd name="T87" fmla="*/ 503 h 1810"/>
              <a:gd name="T88" fmla="*/ 132 w 989"/>
              <a:gd name="T89" fmla="*/ 830 h 1810"/>
              <a:gd name="T90" fmla="*/ 44 w 989"/>
              <a:gd name="T91" fmla="*/ 989 h 1810"/>
              <a:gd name="T92" fmla="*/ 0 w 989"/>
              <a:gd name="T93" fmla="*/ 1103 h 1810"/>
              <a:gd name="T94" fmla="*/ 79 w 989"/>
              <a:gd name="T95" fmla="*/ 1183 h 1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89" h="1810">
                <a:moveTo>
                  <a:pt x="159" y="1244"/>
                </a:moveTo>
                <a:lnTo>
                  <a:pt x="159" y="1244"/>
                </a:lnTo>
                <a:lnTo>
                  <a:pt x="177" y="1262"/>
                </a:lnTo>
                <a:lnTo>
                  <a:pt x="194" y="1289"/>
                </a:lnTo>
                <a:lnTo>
                  <a:pt x="221" y="1350"/>
                </a:lnTo>
                <a:lnTo>
                  <a:pt x="221" y="1430"/>
                </a:lnTo>
                <a:lnTo>
                  <a:pt x="221" y="1500"/>
                </a:lnTo>
                <a:lnTo>
                  <a:pt x="212" y="1650"/>
                </a:lnTo>
                <a:lnTo>
                  <a:pt x="203" y="1756"/>
                </a:lnTo>
                <a:lnTo>
                  <a:pt x="203" y="1756"/>
                </a:lnTo>
                <a:lnTo>
                  <a:pt x="203" y="1774"/>
                </a:lnTo>
                <a:lnTo>
                  <a:pt x="221" y="1791"/>
                </a:lnTo>
                <a:lnTo>
                  <a:pt x="238" y="1800"/>
                </a:lnTo>
                <a:lnTo>
                  <a:pt x="265" y="1809"/>
                </a:lnTo>
                <a:lnTo>
                  <a:pt x="344" y="1809"/>
                </a:lnTo>
                <a:lnTo>
                  <a:pt x="432" y="1809"/>
                </a:lnTo>
                <a:lnTo>
                  <a:pt x="432" y="1809"/>
                </a:lnTo>
                <a:lnTo>
                  <a:pt x="485" y="1800"/>
                </a:lnTo>
                <a:lnTo>
                  <a:pt x="547" y="1791"/>
                </a:lnTo>
                <a:lnTo>
                  <a:pt x="662" y="1765"/>
                </a:lnTo>
                <a:lnTo>
                  <a:pt x="662" y="1765"/>
                </a:lnTo>
                <a:lnTo>
                  <a:pt x="635" y="1712"/>
                </a:lnTo>
                <a:lnTo>
                  <a:pt x="627" y="1668"/>
                </a:lnTo>
                <a:lnTo>
                  <a:pt x="627" y="1668"/>
                </a:lnTo>
                <a:lnTo>
                  <a:pt x="627" y="1615"/>
                </a:lnTo>
                <a:lnTo>
                  <a:pt x="635" y="1562"/>
                </a:lnTo>
                <a:lnTo>
                  <a:pt x="653" y="1536"/>
                </a:lnTo>
                <a:lnTo>
                  <a:pt x="671" y="1509"/>
                </a:lnTo>
                <a:lnTo>
                  <a:pt x="697" y="1491"/>
                </a:lnTo>
                <a:lnTo>
                  <a:pt x="741" y="1483"/>
                </a:lnTo>
                <a:lnTo>
                  <a:pt x="741" y="1483"/>
                </a:lnTo>
                <a:lnTo>
                  <a:pt x="777" y="1474"/>
                </a:lnTo>
                <a:lnTo>
                  <a:pt x="785" y="1456"/>
                </a:lnTo>
                <a:lnTo>
                  <a:pt x="777" y="1439"/>
                </a:lnTo>
                <a:lnTo>
                  <a:pt x="768" y="1412"/>
                </a:lnTo>
                <a:lnTo>
                  <a:pt x="715" y="1368"/>
                </a:lnTo>
                <a:lnTo>
                  <a:pt x="680" y="1333"/>
                </a:lnTo>
                <a:lnTo>
                  <a:pt x="680" y="1333"/>
                </a:lnTo>
                <a:lnTo>
                  <a:pt x="671" y="1315"/>
                </a:lnTo>
                <a:lnTo>
                  <a:pt x="662" y="1297"/>
                </a:lnTo>
                <a:lnTo>
                  <a:pt x="680" y="1244"/>
                </a:lnTo>
                <a:lnTo>
                  <a:pt x="688" y="1218"/>
                </a:lnTo>
                <a:lnTo>
                  <a:pt x="706" y="1191"/>
                </a:lnTo>
                <a:lnTo>
                  <a:pt x="724" y="1183"/>
                </a:lnTo>
                <a:lnTo>
                  <a:pt x="750" y="1174"/>
                </a:lnTo>
                <a:lnTo>
                  <a:pt x="750" y="1174"/>
                </a:lnTo>
                <a:lnTo>
                  <a:pt x="768" y="1174"/>
                </a:lnTo>
                <a:lnTo>
                  <a:pt x="777" y="1156"/>
                </a:lnTo>
                <a:lnTo>
                  <a:pt x="777" y="1147"/>
                </a:lnTo>
                <a:lnTo>
                  <a:pt x="768" y="1121"/>
                </a:lnTo>
                <a:lnTo>
                  <a:pt x="724" y="1077"/>
                </a:lnTo>
                <a:lnTo>
                  <a:pt x="662" y="1015"/>
                </a:lnTo>
                <a:lnTo>
                  <a:pt x="662" y="1015"/>
                </a:lnTo>
                <a:lnTo>
                  <a:pt x="644" y="980"/>
                </a:lnTo>
                <a:lnTo>
                  <a:pt x="627" y="962"/>
                </a:lnTo>
                <a:lnTo>
                  <a:pt x="635" y="936"/>
                </a:lnTo>
                <a:lnTo>
                  <a:pt x="644" y="918"/>
                </a:lnTo>
                <a:lnTo>
                  <a:pt x="662" y="909"/>
                </a:lnTo>
                <a:lnTo>
                  <a:pt x="688" y="900"/>
                </a:lnTo>
                <a:lnTo>
                  <a:pt x="741" y="891"/>
                </a:lnTo>
                <a:lnTo>
                  <a:pt x="741" y="891"/>
                </a:lnTo>
                <a:lnTo>
                  <a:pt x="759" y="891"/>
                </a:lnTo>
                <a:lnTo>
                  <a:pt x="768" y="874"/>
                </a:lnTo>
                <a:lnTo>
                  <a:pt x="768" y="821"/>
                </a:lnTo>
                <a:lnTo>
                  <a:pt x="768" y="786"/>
                </a:lnTo>
                <a:lnTo>
                  <a:pt x="768" y="759"/>
                </a:lnTo>
                <a:lnTo>
                  <a:pt x="777" y="724"/>
                </a:lnTo>
                <a:lnTo>
                  <a:pt x="794" y="688"/>
                </a:lnTo>
                <a:lnTo>
                  <a:pt x="794" y="688"/>
                </a:lnTo>
                <a:lnTo>
                  <a:pt x="812" y="662"/>
                </a:lnTo>
                <a:lnTo>
                  <a:pt x="821" y="627"/>
                </a:lnTo>
                <a:lnTo>
                  <a:pt x="821" y="591"/>
                </a:lnTo>
                <a:lnTo>
                  <a:pt x="812" y="547"/>
                </a:lnTo>
                <a:lnTo>
                  <a:pt x="785" y="477"/>
                </a:lnTo>
                <a:lnTo>
                  <a:pt x="777" y="441"/>
                </a:lnTo>
                <a:lnTo>
                  <a:pt x="777" y="415"/>
                </a:lnTo>
                <a:lnTo>
                  <a:pt x="777" y="415"/>
                </a:lnTo>
                <a:lnTo>
                  <a:pt x="777" y="388"/>
                </a:lnTo>
                <a:lnTo>
                  <a:pt x="794" y="371"/>
                </a:lnTo>
                <a:lnTo>
                  <a:pt x="838" y="336"/>
                </a:lnTo>
                <a:lnTo>
                  <a:pt x="900" y="300"/>
                </a:lnTo>
                <a:lnTo>
                  <a:pt x="962" y="238"/>
                </a:lnTo>
                <a:lnTo>
                  <a:pt x="962" y="238"/>
                </a:lnTo>
                <a:lnTo>
                  <a:pt x="988" y="212"/>
                </a:lnTo>
                <a:lnTo>
                  <a:pt x="988" y="194"/>
                </a:lnTo>
                <a:lnTo>
                  <a:pt x="980" y="186"/>
                </a:lnTo>
                <a:lnTo>
                  <a:pt x="962" y="177"/>
                </a:lnTo>
                <a:lnTo>
                  <a:pt x="918" y="159"/>
                </a:lnTo>
                <a:lnTo>
                  <a:pt x="900" y="141"/>
                </a:lnTo>
                <a:lnTo>
                  <a:pt x="891" y="124"/>
                </a:lnTo>
                <a:lnTo>
                  <a:pt x="891" y="124"/>
                </a:lnTo>
                <a:lnTo>
                  <a:pt x="882" y="106"/>
                </a:lnTo>
                <a:lnTo>
                  <a:pt x="874" y="88"/>
                </a:lnTo>
                <a:lnTo>
                  <a:pt x="856" y="71"/>
                </a:lnTo>
                <a:lnTo>
                  <a:pt x="830" y="62"/>
                </a:lnTo>
                <a:lnTo>
                  <a:pt x="794" y="62"/>
                </a:lnTo>
                <a:lnTo>
                  <a:pt x="768" y="71"/>
                </a:lnTo>
                <a:lnTo>
                  <a:pt x="741" y="80"/>
                </a:lnTo>
                <a:lnTo>
                  <a:pt x="706" y="97"/>
                </a:lnTo>
                <a:lnTo>
                  <a:pt x="706" y="97"/>
                </a:lnTo>
                <a:lnTo>
                  <a:pt x="671" y="115"/>
                </a:lnTo>
                <a:lnTo>
                  <a:pt x="653" y="115"/>
                </a:lnTo>
                <a:lnTo>
                  <a:pt x="644" y="115"/>
                </a:lnTo>
                <a:lnTo>
                  <a:pt x="627" y="97"/>
                </a:lnTo>
                <a:lnTo>
                  <a:pt x="591" y="97"/>
                </a:lnTo>
                <a:lnTo>
                  <a:pt x="591" y="97"/>
                </a:lnTo>
                <a:lnTo>
                  <a:pt x="538" y="97"/>
                </a:lnTo>
                <a:lnTo>
                  <a:pt x="477" y="97"/>
                </a:lnTo>
                <a:lnTo>
                  <a:pt x="450" y="88"/>
                </a:lnTo>
                <a:lnTo>
                  <a:pt x="432" y="80"/>
                </a:lnTo>
                <a:lnTo>
                  <a:pt x="415" y="71"/>
                </a:lnTo>
                <a:lnTo>
                  <a:pt x="406" y="53"/>
                </a:lnTo>
                <a:lnTo>
                  <a:pt x="406" y="53"/>
                </a:lnTo>
                <a:lnTo>
                  <a:pt x="406" y="27"/>
                </a:lnTo>
                <a:lnTo>
                  <a:pt x="397" y="9"/>
                </a:lnTo>
                <a:lnTo>
                  <a:pt x="388" y="0"/>
                </a:lnTo>
                <a:lnTo>
                  <a:pt x="380" y="0"/>
                </a:lnTo>
                <a:lnTo>
                  <a:pt x="362" y="0"/>
                </a:lnTo>
                <a:lnTo>
                  <a:pt x="344" y="9"/>
                </a:lnTo>
                <a:lnTo>
                  <a:pt x="300" y="36"/>
                </a:lnTo>
                <a:lnTo>
                  <a:pt x="300" y="36"/>
                </a:lnTo>
                <a:lnTo>
                  <a:pt x="274" y="62"/>
                </a:lnTo>
                <a:lnTo>
                  <a:pt x="221" y="71"/>
                </a:lnTo>
                <a:lnTo>
                  <a:pt x="221" y="71"/>
                </a:lnTo>
                <a:lnTo>
                  <a:pt x="212" y="194"/>
                </a:lnTo>
                <a:lnTo>
                  <a:pt x="221" y="238"/>
                </a:lnTo>
                <a:lnTo>
                  <a:pt x="230" y="274"/>
                </a:lnTo>
                <a:lnTo>
                  <a:pt x="230" y="274"/>
                </a:lnTo>
                <a:lnTo>
                  <a:pt x="238" y="300"/>
                </a:lnTo>
                <a:lnTo>
                  <a:pt x="247" y="327"/>
                </a:lnTo>
                <a:lnTo>
                  <a:pt x="238" y="406"/>
                </a:lnTo>
                <a:lnTo>
                  <a:pt x="230" y="503"/>
                </a:lnTo>
                <a:lnTo>
                  <a:pt x="203" y="618"/>
                </a:lnTo>
                <a:lnTo>
                  <a:pt x="168" y="724"/>
                </a:lnTo>
                <a:lnTo>
                  <a:pt x="132" y="830"/>
                </a:lnTo>
                <a:lnTo>
                  <a:pt x="88" y="918"/>
                </a:lnTo>
                <a:lnTo>
                  <a:pt x="44" y="989"/>
                </a:lnTo>
                <a:lnTo>
                  <a:pt x="44" y="989"/>
                </a:lnTo>
                <a:lnTo>
                  <a:pt x="9" y="1033"/>
                </a:lnTo>
                <a:lnTo>
                  <a:pt x="0" y="1068"/>
                </a:lnTo>
                <a:lnTo>
                  <a:pt x="0" y="1103"/>
                </a:lnTo>
                <a:lnTo>
                  <a:pt x="18" y="1130"/>
                </a:lnTo>
                <a:lnTo>
                  <a:pt x="44" y="1156"/>
                </a:lnTo>
                <a:lnTo>
                  <a:pt x="79" y="1183"/>
                </a:lnTo>
                <a:lnTo>
                  <a:pt x="159" y="1244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Freeform 14"/>
          <p:cNvSpPr>
            <a:spLocks noChangeArrowheads="1"/>
          </p:cNvSpPr>
          <p:nvPr/>
        </p:nvSpPr>
        <p:spPr bwMode="auto">
          <a:xfrm>
            <a:off x="3934867" y="2331930"/>
            <a:ext cx="498005" cy="425830"/>
          </a:xfrm>
          <a:custGeom>
            <a:avLst/>
            <a:gdLst>
              <a:gd name="T0" fmla="*/ 389 w 1219"/>
              <a:gd name="T1" fmla="*/ 810 h 1041"/>
              <a:gd name="T2" fmla="*/ 441 w 1219"/>
              <a:gd name="T3" fmla="*/ 784 h 1041"/>
              <a:gd name="T4" fmla="*/ 494 w 1219"/>
              <a:gd name="T5" fmla="*/ 784 h 1041"/>
              <a:gd name="T6" fmla="*/ 592 w 1219"/>
              <a:gd name="T7" fmla="*/ 837 h 1041"/>
              <a:gd name="T8" fmla="*/ 636 w 1219"/>
              <a:gd name="T9" fmla="*/ 872 h 1041"/>
              <a:gd name="T10" fmla="*/ 750 w 1219"/>
              <a:gd name="T11" fmla="*/ 934 h 1041"/>
              <a:gd name="T12" fmla="*/ 812 w 1219"/>
              <a:gd name="T13" fmla="*/ 987 h 1041"/>
              <a:gd name="T14" fmla="*/ 874 w 1219"/>
              <a:gd name="T15" fmla="*/ 1040 h 1041"/>
              <a:gd name="T16" fmla="*/ 892 w 1219"/>
              <a:gd name="T17" fmla="*/ 863 h 1041"/>
              <a:gd name="T18" fmla="*/ 909 w 1219"/>
              <a:gd name="T19" fmla="*/ 810 h 1041"/>
              <a:gd name="T20" fmla="*/ 918 w 1219"/>
              <a:gd name="T21" fmla="*/ 766 h 1041"/>
              <a:gd name="T22" fmla="*/ 909 w 1219"/>
              <a:gd name="T23" fmla="*/ 687 h 1041"/>
              <a:gd name="T24" fmla="*/ 927 w 1219"/>
              <a:gd name="T25" fmla="*/ 669 h 1041"/>
              <a:gd name="T26" fmla="*/ 971 w 1219"/>
              <a:gd name="T27" fmla="*/ 669 h 1041"/>
              <a:gd name="T28" fmla="*/ 1050 w 1219"/>
              <a:gd name="T29" fmla="*/ 652 h 1041"/>
              <a:gd name="T30" fmla="*/ 1086 w 1219"/>
              <a:gd name="T31" fmla="*/ 616 h 1041"/>
              <a:gd name="T32" fmla="*/ 1094 w 1219"/>
              <a:gd name="T33" fmla="*/ 590 h 1041"/>
              <a:gd name="T34" fmla="*/ 1112 w 1219"/>
              <a:gd name="T35" fmla="*/ 528 h 1041"/>
              <a:gd name="T36" fmla="*/ 1156 w 1219"/>
              <a:gd name="T37" fmla="*/ 493 h 1041"/>
              <a:gd name="T38" fmla="*/ 1156 w 1219"/>
              <a:gd name="T39" fmla="*/ 475 h 1041"/>
              <a:gd name="T40" fmla="*/ 1121 w 1219"/>
              <a:gd name="T41" fmla="*/ 413 h 1041"/>
              <a:gd name="T42" fmla="*/ 1059 w 1219"/>
              <a:gd name="T43" fmla="*/ 334 h 1041"/>
              <a:gd name="T44" fmla="*/ 1059 w 1219"/>
              <a:gd name="T45" fmla="*/ 316 h 1041"/>
              <a:gd name="T46" fmla="*/ 1147 w 1219"/>
              <a:gd name="T47" fmla="*/ 263 h 1041"/>
              <a:gd name="T48" fmla="*/ 1209 w 1219"/>
              <a:gd name="T49" fmla="*/ 193 h 1041"/>
              <a:gd name="T50" fmla="*/ 1218 w 1219"/>
              <a:gd name="T51" fmla="*/ 157 h 1041"/>
              <a:gd name="T52" fmla="*/ 1209 w 1219"/>
              <a:gd name="T53" fmla="*/ 61 h 1041"/>
              <a:gd name="T54" fmla="*/ 1200 w 1219"/>
              <a:gd name="T55" fmla="*/ 0 h 1041"/>
              <a:gd name="T56" fmla="*/ 1174 w 1219"/>
              <a:gd name="T57" fmla="*/ 35 h 1041"/>
              <a:gd name="T58" fmla="*/ 1121 w 1219"/>
              <a:gd name="T59" fmla="*/ 26 h 1041"/>
              <a:gd name="T60" fmla="*/ 1094 w 1219"/>
              <a:gd name="T61" fmla="*/ 17 h 1041"/>
              <a:gd name="T62" fmla="*/ 997 w 1219"/>
              <a:gd name="T63" fmla="*/ 8 h 1041"/>
              <a:gd name="T64" fmla="*/ 821 w 1219"/>
              <a:gd name="T65" fmla="*/ 35 h 1041"/>
              <a:gd name="T66" fmla="*/ 777 w 1219"/>
              <a:gd name="T67" fmla="*/ 53 h 1041"/>
              <a:gd name="T68" fmla="*/ 715 w 1219"/>
              <a:gd name="T69" fmla="*/ 96 h 1041"/>
              <a:gd name="T70" fmla="*/ 680 w 1219"/>
              <a:gd name="T71" fmla="*/ 157 h 1041"/>
              <a:gd name="T72" fmla="*/ 689 w 1219"/>
              <a:gd name="T73" fmla="*/ 219 h 1041"/>
              <a:gd name="T74" fmla="*/ 697 w 1219"/>
              <a:gd name="T75" fmla="*/ 237 h 1041"/>
              <a:gd name="T76" fmla="*/ 697 w 1219"/>
              <a:gd name="T77" fmla="*/ 272 h 1041"/>
              <a:gd name="T78" fmla="*/ 653 w 1219"/>
              <a:gd name="T79" fmla="*/ 290 h 1041"/>
              <a:gd name="T80" fmla="*/ 592 w 1219"/>
              <a:gd name="T81" fmla="*/ 290 h 1041"/>
              <a:gd name="T82" fmla="*/ 556 w 1219"/>
              <a:gd name="T83" fmla="*/ 246 h 1041"/>
              <a:gd name="T84" fmla="*/ 547 w 1219"/>
              <a:gd name="T85" fmla="*/ 228 h 1041"/>
              <a:gd name="T86" fmla="*/ 512 w 1219"/>
              <a:gd name="T87" fmla="*/ 219 h 1041"/>
              <a:gd name="T88" fmla="*/ 459 w 1219"/>
              <a:gd name="T89" fmla="*/ 237 h 1041"/>
              <a:gd name="T90" fmla="*/ 424 w 1219"/>
              <a:gd name="T91" fmla="*/ 290 h 1041"/>
              <a:gd name="T92" fmla="*/ 424 w 1219"/>
              <a:gd name="T93" fmla="*/ 316 h 1041"/>
              <a:gd name="T94" fmla="*/ 406 w 1219"/>
              <a:gd name="T95" fmla="*/ 378 h 1041"/>
              <a:gd name="T96" fmla="*/ 327 w 1219"/>
              <a:gd name="T97" fmla="*/ 457 h 1041"/>
              <a:gd name="T98" fmla="*/ 291 w 1219"/>
              <a:gd name="T99" fmla="*/ 519 h 1041"/>
              <a:gd name="T100" fmla="*/ 291 w 1219"/>
              <a:gd name="T101" fmla="*/ 563 h 1041"/>
              <a:gd name="T102" fmla="*/ 265 w 1219"/>
              <a:gd name="T103" fmla="*/ 643 h 1041"/>
              <a:gd name="T104" fmla="*/ 212 w 1219"/>
              <a:gd name="T105" fmla="*/ 722 h 1041"/>
              <a:gd name="T106" fmla="*/ 53 w 1219"/>
              <a:gd name="T107" fmla="*/ 837 h 1041"/>
              <a:gd name="T108" fmla="*/ 0 w 1219"/>
              <a:gd name="T109" fmla="*/ 863 h 1041"/>
              <a:gd name="T110" fmla="*/ 71 w 1219"/>
              <a:gd name="T111" fmla="*/ 890 h 1041"/>
              <a:gd name="T112" fmla="*/ 106 w 1219"/>
              <a:gd name="T113" fmla="*/ 907 h 1041"/>
              <a:gd name="T114" fmla="*/ 256 w 1219"/>
              <a:gd name="T115" fmla="*/ 872 h 1041"/>
              <a:gd name="T116" fmla="*/ 371 w 1219"/>
              <a:gd name="T117" fmla="*/ 828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9" h="1041">
                <a:moveTo>
                  <a:pt x="389" y="810"/>
                </a:moveTo>
                <a:lnTo>
                  <a:pt x="389" y="810"/>
                </a:lnTo>
                <a:lnTo>
                  <a:pt x="415" y="793"/>
                </a:lnTo>
                <a:lnTo>
                  <a:pt x="441" y="784"/>
                </a:lnTo>
                <a:lnTo>
                  <a:pt x="468" y="784"/>
                </a:lnTo>
                <a:lnTo>
                  <a:pt x="494" y="784"/>
                </a:lnTo>
                <a:lnTo>
                  <a:pt x="547" y="802"/>
                </a:lnTo>
                <a:lnTo>
                  <a:pt x="592" y="837"/>
                </a:lnTo>
                <a:lnTo>
                  <a:pt x="592" y="837"/>
                </a:lnTo>
                <a:lnTo>
                  <a:pt x="636" y="872"/>
                </a:lnTo>
                <a:lnTo>
                  <a:pt x="689" y="899"/>
                </a:lnTo>
                <a:lnTo>
                  <a:pt x="750" y="934"/>
                </a:lnTo>
                <a:lnTo>
                  <a:pt x="812" y="987"/>
                </a:lnTo>
                <a:lnTo>
                  <a:pt x="812" y="987"/>
                </a:lnTo>
                <a:lnTo>
                  <a:pt x="874" y="1040"/>
                </a:lnTo>
                <a:lnTo>
                  <a:pt x="874" y="1040"/>
                </a:lnTo>
                <a:lnTo>
                  <a:pt x="883" y="925"/>
                </a:lnTo>
                <a:lnTo>
                  <a:pt x="892" y="863"/>
                </a:lnTo>
                <a:lnTo>
                  <a:pt x="909" y="810"/>
                </a:lnTo>
                <a:lnTo>
                  <a:pt x="909" y="810"/>
                </a:lnTo>
                <a:lnTo>
                  <a:pt x="909" y="793"/>
                </a:lnTo>
                <a:lnTo>
                  <a:pt x="918" y="766"/>
                </a:lnTo>
                <a:lnTo>
                  <a:pt x="909" y="722"/>
                </a:lnTo>
                <a:lnTo>
                  <a:pt x="909" y="687"/>
                </a:lnTo>
                <a:lnTo>
                  <a:pt x="909" y="678"/>
                </a:lnTo>
                <a:lnTo>
                  <a:pt x="927" y="669"/>
                </a:lnTo>
                <a:lnTo>
                  <a:pt x="927" y="669"/>
                </a:lnTo>
                <a:lnTo>
                  <a:pt x="971" y="669"/>
                </a:lnTo>
                <a:lnTo>
                  <a:pt x="1024" y="660"/>
                </a:lnTo>
                <a:lnTo>
                  <a:pt x="1050" y="652"/>
                </a:lnTo>
                <a:lnTo>
                  <a:pt x="1068" y="634"/>
                </a:lnTo>
                <a:lnTo>
                  <a:pt x="1086" y="616"/>
                </a:lnTo>
                <a:lnTo>
                  <a:pt x="1094" y="590"/>
                </a:lnTo>
                <a:lnTo>
                  <a:pt x="1094" y="590"/>
                </a:lnTo>
                <a:lnTo>
                  <a:pt x="1094" y="555"/>
                </a:lnTo>
                <a:lnTo>
                  <a:pt x="1112" y="528"/>
                </a:lnTo>
                <a:lnTo>
                  <a:pt x="1130" y="519"/>
                </a:lnTo>
                <a:lnTo>
                  <a:pt x="1156" y="493"/>
                </a:lnTo>
                <a:lnTo>
                  <a:pt x="1156" y="493"/>
                </a:lnTo>
                <a:lnTo>
                  <a:pt x="1156" y="475"/>
                </a:lnTo>
                <a:lnTo>
                  <a:pt x="1147" y="457"/>
                </a:lnTo>
                <a:lnTo>
                  <a:pt x="1121" y="413"/>
                </a:lnTo>
                <a:lnTo>
                  <a:pt x="1059" y="334"/>
                </a:lnTo>
                <a:lnTo>
                  <a:pt x="1059" y="334"/>
                </a:lnTo>
                <a:lnTo>
                  <a:pt x="1059" y="325"/>
                </a:lnTo>
                <a:lnTo>
                  <a:pt x="1059" y="316"/>
                </a:lnTo>
                <a:lnTo>
                  <a:pt x="1094" y="299"/>
                </a:lnTo>
                <a:lnTo>
                  <a:pt x="1147" y="263"/>
                </a:lnTo>
                <a:lnTo>
                  <a:pt x="1183" y="228"/>
                </a:lnTo>
                <a:lnTo>
                  <a:pt x="1209" y="193"/>
                </a:lnTo>
                <a:lnTo>
                  <a:pt x="1209" y="193"/>
                </a:lnTo>
                <a:lnTo>
                  <a:pt x="1218" y="157"/>
                </a:lnTo>
                <a:lnTo>
                  <a:pt x="1218" y="113"/>
                </a:lnTo>
                <a:lnTo>
                  <a:pt x="1209" y="61"/>
                </a:lnTo>
                <a:lnTo>
                  <a:pt x="1200" y="0"/>
                </a:lnTo>
                <a:lnTo>
                  <a:pt x="1200" y="0"/>
                </a:lnTo>
                <a:lnTo>
                  <a:pt x="1183" y="17"/>
                </a:lnTo>
                <a:lnTo>
                  <a:pt x="1174" y="35"/>
                </a:lnTo>
                <a:lnTo>
                  <a:pt x="1147" y="35"/>
                </a:lnTo>
                <a:lnTo>
                  <a:pt x="1121" y="26"/>
                </a:lnTo>
                <a:lnTo>
                  <a:pt x="1121" y="26"/>
                </a:lnTo>
                <a:lnTo>
                  <a:pt x="1094" y="17"/>
                </a:lnTo>
                <a:lnTo>
                  <a:pt x="1068" y="8"/>
                </a:lnTo>
                <a:lnTo>
                  <a:pt x="997" y="8"/>
                </a:lnTo>
                <a:lnTo>
                  <a:pt x="918" y="17"/>
                </a:lnTo>
                <a:lnTo>
                  <a:pt x="821" y="35"/>
                </a:lnTo>
                <a:lnTo>
                  <a:pt x="821" y="35"/>
                </a:lnTo>
                <a:lnTo>
                  <a:pt x="777" y="53"/>
                </a:lnTo>
                <a:lnTo>
                  <a:pt x="742" y="70"/>
                </a:lnTo>
                <a:lnTo>
                  <a:pt x="715" y="96"/>
                </a:lnTo>
                <a:lnTo>
                  <a:pt x="697" y="131"/>
                </a:lnTo>
                <a:lnTo>
                  <a:pt x="680" y="157"/>
                </a:lnTo>
                <a:lnTo>
                  <a:pt x="680" y="193"/>
                </a:lnTo>
                <a:lnTo>
                  <a:pt x="689" y="219"/>
                </a:lnTo>
                <a:lnTo>
                  <a:pt x="697" y="237"/>
                </a:lnTo>
                <a:lnTo>
                  <a:pt x="697" y="237"/>
                </a:lnTo>
                <a:lnTo>
                  <a:pt x="706" y="263"/>
                </a:lnTo>
                <a:lnTo>
                  <a:pt x="697" y="272"/>
                </a:lnTo>
                <a:lnTo>
                  <a:pt x="680" y="290"/>
                </a:lnTo>
                <a:lnTo>
                  <a:pt x="653" y="290"/>
                </a:lnTo>
                <a:lnTo>
                  <a:pt x="627" y="290"/>
                </a:lnTo>
                <a:lnTo>
                  <a:pt x="592" y="290"/>
                </a:lnTo>
                <a:lnTo>
                  <a:pt x="574" y="272"/>
                </a:lnTo>
                <a:lnTo>
                  <a:pt x="556" y="246"/>
                </a:lnTo>
                <a:lnTo>
                  <a:pt x="556" y="246"/>
                </a:lnTo>
                <a:lnTo>
                  <a:pt x="547" y="228"/>
                </a:lnTo>
                <a:lnTo>
                  <a:pt x="530" y="219"/>
                </a:lnTo>
                <a:lnTo>
                  <a:pt x="512" y="219"/>
                </a:lnTo>
                <a:lnTo>
                  <a:pt x="486" y="228"/>
                </a:lnTo>
                <a:lnTo>
                  <a:pt x="459" y="237"/>
                </a:lnTo>
                <a:lnTo>
                  <a:pt x="441" y="263"/>
                </a:lnTo>
                <a:lnTo>
                  <a:pt x="424" y="290"/>
                </a:lnTo>
                <a:lnTo>
                  <a:pt x="424" y="316"/>
                </a:lnTo>
                <a:lnTo>
                  <a:pt x="424" y="316"/>
                </a:lnTo>
                <a:lnTo>
                  <a:pt x="424" y="352"/>
                </a:lnTo>
                <a:lnTo>
                  <a:pt x="406" y="378"/>
                </a:lnTo>
                <a:lnTo>
                  <a:pt x="353" y="431"/>
                </a:lnTo>
                <a:lnTo>
                  <a:pt x="327" y="457"/>
                </a:lnTo>
                <a:lnTo>
                  <a:pt x="309" y="493"/>
                </a:lnTo>
                <a:lnTo>
                  <a:pt x="291" y="519"/>
                </a:lnTo>
                <a:lnTo>
                  <a:pt x="291" y="563"/>
                </a:lnTo>
                <a:lnTo>
                  <a:pt x="291" y="563"/>
                </a:lnTo>
                <a:lnTo>
                  <a:pt x="283" y="607"/>
                </a:lnTo>
                <a:lnTo>
                  <a:pt x="265" y="643"/>
                </a:lnTo>
                <a:lnTo>
                  <a:pt x="239" y="687"/>
                </a:lnTo>
                <a:lnTo>
                  <a:pt x="212" y="722"/>
                </a:lnTo>
                <a:lnTo>
                  <a:pt x="133" y="784"/>
                </a:lnTo>
                <a:lnTo>
                  <a:pt x="53" y="837"/>
                </a:lnTo>
                <a:lnTo>
                  <a:pt x="53" y="837"/>
                </a:lnTo>
                <a:lnTo>
                  <a:pt x="0" y="863"/>
                </a:lnTo>
                <a:lnTo>
                  <a:pt x="0" y="863"/>
                </a:lnTo>
                <a:lnTo>
                  <a:pt x="71" y="890"/>
                </a:lnTo>
                <a:lnTo>
                  <a:pt x="106" y="907"/>
                </a:lnTo>
                <a:lnTo>
                  <a:pt x="106" y="907"/>
                </a:lnTo>
                <a:lnTo>
                  <a:pt x="177" y="899"/>
                </a:lnTo>
                <a:lnTo>
                  <a:pt x="256" y="872"/>
                </a:lnTo>
                <a:lnTo>
                  <a:pt x="336" y="846"/>
                </a:lnTo>
                <a:lnTo>
                  <a:pt x="371" y="828"/>
                </a:lnTo>
                <a:lnTo>
                  <a:pt x="389" y="810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Freeform 15"/>
          <p:cNvSpPr>
            <a:spLocks noChangeArrowheads="1"/>
          </p:cNvSpPr>
          <p:nvPr/>
        </p:nvSpPr>
        <p:spPr bwMode="auto">
          <a:xfrm>
            <a:off x="4257849" y="2873240"/>
            <a:ext cx="79392" cy="111871"/>
          </a:xfrm>
          <a:custGeom>
            <a:avLst/>
            <a:gdLst>
              <a:gd name="T0" fmla="*/ 194 w 195"/>
              <a:gd name="T1" fmla="*/ 274 h 275"/>
              <a:gd name="T2" fmla="*/ 194 w 195"/>
              <a:gd name="T3" fmla="*/ 274 h 275"/>
              <a:gd name="T4" fmla="*/ 194 w 195"/>
              <a:gd name="T5" fmla="*/ 221 h 275"/>
              <a:gd name="T6" fmla="*/ 176 w 195"/>
              <a:gd name="T7" fmla="*/ 168 h 275"/>
              <a:gd name="T8" fmla="*/ 150 w 195"/>
              <a:gd name="T9" fmla="*/ 97 h 275"/>
              <a:gd name="T10" fmla="*/ 106 w 195"/>
              <a:gd name="T11" fmla="*/ 27 h 275"/>
              <a:gd name="T12" fmla="*/ 106 w 195"/>
              <a:gd name="T13" fmla="*/ 27 h 275"/>
              <a:gd name="T14" fmla="*/ 97 w 195"/>
              <a:gd name="T15" fmla="*/ 9 h 275"/>
              <a:gd name="T16" fmla="*/ 106 w 195"/>
              <a:gd name="T17" fmla="*/ 0 h 275"/>
              <a:gd name="T18" fmla="*/ 106 w 195"/>
              <a:gd name="T19" fmla="*/ 0 h 275"/>
              <a:gd name="T20" fmla="*/ 61 w 195"/>
              <a:gd name="T21" fmla="*/ 27 h 275"/>
              <a:gd name="T22" fmla="*/ 26 w 195"/>
              <a:gd name="T23" fmla="*/ 80 h 275"/>
              <a:gd name="T24" fmla="*/ 17 w 195"/>
              <a:gd name="T25" fmla="*/ 115 h 275"/>
              <a:gd name="T26" fmla="*/ 8 w 195"/>
              <a:gd name="T27" fmla="*/ 150 h 275"/>
              <a:gd name="T28" fmla="*/ 0 w 195"/>
              <a:gd name="T29" fmla="*/ 194 h 275"/>
              <a:gd name="T30" fmla="*/ 0 w 195"/>
              <a:gd name="T31" fmla="*/ 247 h 275"/>
              <a:gd name="T32" fmla="*/ 0 w 195"/>
              <a:gd name="T33" fmla="*/ 247 h 275"/>
              <a:gd name="T34" fmla="*/ 97 w 195"/>
              <a:gd name="T35" fmla="*/ 256 h 275"/>
              <a:gd name="T36" fmla="*/ 194 w 195"/>
              <a:gd name="T37" fmla="*/ 274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5" h="275">
                <a:moveTo>
                  <a:pt x="194" y="274"/>
                </a:moveTo>
                <a:lnTo>
                  <a:pt x="194" y="274"/>
                </a:lnTo>
                <a:lnTo>
                  <a:pt x="194" y="221"/>
                </a:lnTo>
                <a:lnTo>
                  <a:pt x="176" y="168"/>
                </a:lnTo>
                <a:lnTo>
                  <a:pt x="150" y="97"/>
                </a:lnTo>
                <a:lnTo>
                  <a:pt x="106" y="27"/>
                </a:lnTo>
                <a:lnTo>
                  <a:pt x="106" y="27"/>
                </a:lnTo>
                <a:lnTo>
                  <a:pt x="97" y="9"/>
                </a:lnTo>
                <a:lnTo>
                  <a:pt x="106" y="0"/>
                </a:lnTo>
                <a:lnTo>
                  <a:pt x="106" y="0"/>
                </a:lnTo>
                <a:lnTo>
                  <a:pt x="61" y="27"/>
                </a:lnTo>
                <a:lnTo>
                  <a:pt x="26" y="80"/>
                </a:lnTo>
                <a:lnTo>
                  <a:pt x="17" y="115"/>
                </a:lnTo>
                <a:lnTo>
                  <a:pt x="8" y="150"/>
                </a:lnTo>
                <a:lnTo>
                  <a:pt x="0" y="194"/>
                </a:lnTo>
                <a:lnTo>
                  <a:pt x="0" y="247"/>
                </a:lnTo>
                <a:lnTo>
                  <a:pt x="0" y="247"/>
                </a:lnTo>
                <a:lnTo>
                  <a:pt x="97" y="256"/>
                </a:lnTo>
                <a:lnTo>
                  <a:pt x="194" y="274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Freeform 16"/>
          <p:cNvSpPr>
            <a:spLocks noChangeArrowheads="1"/>
          </p:cNvSpPr>
          <p:nvPr/>
        </p:nvSpPr>
        <p:spPr bwMode="auto">
          <a:xfrm>
            <a:off x="3855475" y="2653107"/>
            <a:ext cx="469135" cy="324786"/>
          </a:xfrm>
          <a:custGeom>
            <a:avLst/>
            <a:gdLst>
              <a:gd name="T0" fmla="*/ 35 w 1148"/>
              <a:gd name="T1" fmla="*/ 203 h 795"/>
              <a:gd name="T2" fmla="*/ 80 w 1148"/>
              <a:gd name="T3" fmla="*/ 300 h 795"/>
              <a:gd name="T4" fmla="*/ 133 w 1148"/>
              <a:gd name="T5" fmla="*/ 326 h 795"/>
              <a:gd name="T6" fmla="*/ 141 w 1148"/>
              <a:gd name="T7" fmla="*/ 318 h 795"/>
              <a:gd name="T8" fmla="*/ 168 w 1148"/>
              <a:gd name="T9" fmla="*/ 309 h 795"/>
              <a:gd name="T10" fmla="*/ 247 w 1148"/>
              <a:gd name="T11" fmla="*/ 379 h 795"/>
              <a:gd name="T12" fmla="*/ 291 w 1148"/>
              <a:gd name="T13" fmla="*/ 415 h 795"/>
              <a:gd name="T14" fmla="*/ 459 w 1148"/>
              <a:gd name="T15" fmla="*/ 494 h 795"/>
              <a:gd name="T16" fmla="*/ 477 w 1148"/>
              <a:gd name="T17" fmla="*/ 521 h 795"/>
              <a:gd name="T18" fmla="*/ 485 w 1148"/>
              <a:gd name="T19" fmla="*/ 556 h 795"/>
              <a:gd name="T20" fmla="*/ 512 w 1148"/>
              <a:gd name="T21" fmla="*/ 609 h 795"/>
              <a:gd name="T22" fmla="*/ 547 w 1148"/>
              <a:gd name="T23" fmla="*/ 626 h 795"/>
              <a:gd name="T24" fmla="*/ 565 w 1148"/>
              <a:gd name="T25" fmla="*/ 618 h 795"/>
              <a:gd name="T26" fmla="*/ 653 w 1148"/>
              <a:gd name="T27" fmla="*/ 556 h 795"/>
              <a:gd name="T28" fmla="*/ 697 w 1148"/>
              <a:gd name="T29" fmla="*/ 538 h 795"/>
              <a:gd name="T30" fmla="*/ 697 w 1148"/>
              <a:gd name="T31" fmla="*/ 556 h 795"/>
              <a:gd name="T32" fmla="*/ 715 w 1148"/>
              <a:gd name="T33" fmla="*/ 653 h 795"/>
              <a:gd name="T34" fmla="*/ 741 w 1148"/>
              <a:gd name="T35" fmla="*/ 688 h 795"/>
              <a:gd name="T36" fmla="*/ 786 w 1148"/>
              <a:gd name="T37" fmla="*/ 697 h 795"/>
              <a:gd name="T38" fmla="*/ 803 w 1148"/>
              <a:gd name="T39" fmla="*/ 697 h 795"/>
              <a:gd name="T40" fmla="*/ 856 w 1148"/>
              <a:gd name="T41" fmla="*/ 741 h 795"/>
              <a:gd name="T42" fmla="*/ 909 w 1148"/>
              <a:gd name="T43" fmla="*/ 794 h 795"/>
              <a:gd name="T44" fmla="*/ 936 w 1148"/>
              <a:gd name="T45" fmla="*/ 794 h 795"/>
              <a:gd name="T46" fmla="*/ 980 w 1148"/>
              <a:gd name="T47" fmla="*/ 785 h 795"/>
              <a:gd name="T48" fmla="*/ 988 w 1148"/>
              <a:gd name="T49" fmla="*/ 688 h 795"/>
              <a:gd name="T50" fmla="*/ 1006 w 1148"/>
              <a:gd name="T51" fmla="*/ 618 h 795"/>
              <a:gd name="T52" fmla="*/ 1086 w 1148"/>
              <a:gd name="T53" fmla="*/ 538 h 795"/>
              <a:gd name="T54" fmla="*/ 1121 w 1148"/>
              <a:gd name="T55" fmla="*/ 494 h 795"/>
              <a:gd name="T56" fmla="*/ 1147 w 1148"/>
              <a:gd name="T57" fmla="*/ 450 h 795"/>
              <a:gd name="T58" fmla="*/ 1147 w 1148"/>
              <a:gd name="T59" fmla="*/ 432 h 795"/>
              <a:gd name="T60" fmla="*/ 1103 w 1148"/>
              <a:gd name="T61" fmla="*/ 362 h 795"/>
              <a:gd name="T62" fmla="*/ 1068 w 1148"/>
              <a:gd name="T63" fmla="*/ 291 h 795"/>
              <a:gd name="T64" fmla="*/ 1068 w 1148"/>
              <a:gd name="T65" fmla="*/ 265 h 795"/>
              <a:gd name="T66" fmla="*/ 1068 w 1148"/>
              <a:gd name="T67" fmla="*/ 256 h 795"/>
              <a:gd name="T68" fmla="*/ 1006 w 1148"/>
              <a:gd name="T69" fmla="*/ 203 h 795"/>
              <a:gd name="T70" fmla="*/ 883 w 1148"/>
              <a:gd name="T71" fmla="*/ 115 h 795"/>
              <a:gd name="T72" fmla="*/ 786 w 1148"/>
              <a:gd name="T73" fmla="*/ 53 h 795"/>
              <a:gd name="T74" fmla="*/ 741 w 1148"/>
              <a:gd name="T75" fmla="*/ 18 h 795"/>
              <a:gd name="T76" fmla="*/ 662 w 1148"/>
              <a:gd name="T77" fmla="*/ 0 h 795"/>
              <a:gd name="T78" fmla="*/ 609 w 1148"/>
              <a:gd name="T79" fmla="*/ 9 h 795"/>
              <a:gd name="T80" fmla="*/ 583 w 1148"/>
              <a:gd name="T81" fmla="*/ 26 h 795"/>
              <a:gd name="T82" fmla="*/ 530 w 1148"/>
              <a:gd name="T83" fmla="*/ 62 h 795"/>
              <a:gd name="T84" fmla="*/ 371 w 1148"/>
              <a:gd name="T85" fmla="*/ 115 h 795"/>
              <a:gd name="T86" fmla="*/ 300 w 1148"/>
              <a:gd name="T87" fmla="*/ 123 h 795"/>
              <a:gd name="T88" fmla="*/ 194 w 1148"/>
              <a:gd name="T89" fmla="*/ 79 h 795"/>
              <a:gd name="T90" fmla="*/ 97 w 1148"/>
              <a:gd name="T91" fmla="*/ 132 h 795"/>
              <a:gd name="T92" fmla="*/ 0 w 1148"/>
              <a:gd name="T93" fmla="*/ 168 h 795"/>
              <a:gd name="T94" fmla="*/ 9 w 1148"/>
              <a:gd name="T95" fmla="*/ 176 h 795"/>
              <a:gd name="T96" fmla="*/ 35 w 1148"/>
              <a:gd name="T97" fmla="*/ 194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48" h="795">
                <a:moveTo>
                  <a:pt x="35" y="203"/>
                </a:moveTo>
                <a:lnTo>
                  <a:pt x="35" y="203"/>
                </a:lnTo>
                <a:lnTo>
                  <a:pt x="53" y="247"/>
                </a:lnTo>
                <a:lnTo>
                  <a:pt x="80" y="300"/>
                </a:lnTo>
                <a:lnTo>
                  <a:pt x="115" y="326"/>
                </a:lnTo>
                <a:lnTo>
                  <a:pt x="133" y="326"/>
                </a:lnTo>
                <a:lnTo>
                  <a:pt x="141" y="318"/>
                </a:lnTo>
                <a:lnTo>
                  <a:pt x="141" y="318"/>
                </a:lnTo>
                <a:lnTo>
                  <a:pt x="150" y="309"/>
                </a:lnTo>
                <a:lnTo>
                  <a:pt x="168" y="309"/>
                </a:lnTo>
                <a:lnTo>
                  <a:pt x="203" y="335"/>
                </a:lnTo>
                <a:lnTo>
                  <a:pt x="247" y="379"/>
                </a:lnTo>
                <a:lnTo>
                  <a:pt x="291" y="415"/>
                </a:lnTo>
                <a:lnTo>
                  <a:pt x="291" y="415"/>
                </a:lnTo>
                <a:lnTo>
                  <a:pt x="406" y="468"/>
                </a:lnTo>
                <a:lnTo>
                  <a:pt x="459" y="494"/>
                </a:lnTo>
                <a:lnTo>
                  <a:pt x="468" y="512"/>
                </a:lnTo>
                <a:lnTo>
                  <a:pt x="477" y="521"/>
                </a:lnTo>
                <a:lnTo>
                  <a:pt x="477" y="521"/>
                </a:lnTo>
                <a:lnTo>
                  <a:pt x="485" y="556"/>
                </a:lnTo>
                <a:lnTo>
                  <a:pt x="503" y="600"/>
                </a:lnTo>
                <a:lnTo>
                  <a:pt x="512" y="609"/>
                </a:lnTo>
                <a:lnTo>
                  <a:pt x="530" y="626"/>
                </a:lnTo>
                <a:lnTo>
                  <a:pt x="547" y="626"/>
                </a:lnTo>
                <a:lnTo>
                  <a:pt x="565" y="618"/>
                </a:lnTo>
                <a:lnTo>
                  <a:pt x="565" y="618"/>
                </a:lnTo>
                <a:lnTo>
                  <a:pt x="609" y="591"/>
                </a:lnTo>
                <a:lnTo>
                  <a:pt x="653" y="556"/>
                </a:lnTo>
                <a:lnTo>
                  <a:pt x="688" y="538"/>
                </a:lnTo>
                <a:lnTo>
                  <a:pt x="697" y="538"/>
                </a:lnTo>
                <a:lnTo>
                  <a:pt x="697" y="556"/>
                </a:lnTo>
                <a:lnTo>
                  <a:pt x="697" y="556"/>
                </a:lnTo>
                <a:lnTo>
                  <a:pt x="697" y="600"/>
                </a:lnTo>
                <a:lnTo>
                  <a:pt x="715" y="653"/>
                </a:lnTo>
                <a:lnTo>
                  <a:pt x="724" y="671"/>
                </a:lnTo>
                <a:lnTo>
                  <a:pt x="741" y="688"/>
                </a:lnTo>
                <a:lnTo>
                  <a:pt x="759" y="697"/>
                </a:lnTo>
                <a:lnTo>
                  <a:pt x="786" y="697"/>
                </a:lnTo>
                <a:lnTo>
                  <a:pt x="786" y="697"/>
                </a:lnTo>
                <a:lnTo>
                  <a:pt x="803" y="697"/>
                </a:lnTo>
                <a:lnTo>
                  <a:pt x="821" y="706"/>
                </a:lnTo>
                <a:lnTo>
                  <a:pt x="856" y="741"/>
                </a:lnTo>
                <a:lnTo>
                  <a:pt x="891" y="785"/>
                </a:lnTo>
                <a:lnTo>
                  <a:pt x="909" y="794"/>
                </a:lnTo>
                <a:lnTo>
                  <a:pt x="936" y="794"/>
                </a:lnTo>
                <a:lnTo>
                  <a:pt x="936" y="794"/>
                </a:lnTo>
                <a:lnTo>
                  <a:pt x="980" y="785"/>
                </a:lnTo>
                <a:lnTo>
                  <a:pt x="980" y="785"/>
                </a:lnTo>
                <a:lnTo>
                  <a:pt x="980" y="732"/>
                </a:lnTo>
                <a:lnTo>
                  <a:pt x="988" y="688"/>
                </a:lnTo>
                <a:lnTo>
                  <a:pt x="997" y="653"/>
                </a:lnTo>
                <a:lnTo>
                  <a:pt x="1006" y="618"/>
                </a:lnTo>
                <a:lnTo>
                  <a:pt x="1041" y="565"/>
                </a:lnTo>
                <a:lnTo>
                  <a:pt x="1086" y="538"/>
                </a:lnTo>
                <a:lnTo>
                  <a:pt x="1086" y="538"/>
                </a:lnTo>
                <a:lnTo>
                  <a:pt x="1121" y="494"/>
                </a:lnTo>
                <a:lnTo>
                  <a:pt x="1138" y="476"/>
                </a:lnTo>
                <a:lnTo>
                  <a:pt x="1147" y="450"/>
                </a:lnTo>
                <a:lnTo>
                  <a:pt x="1147" y="450"/>
                </a:lnTo>
                <a:lnTo>
                  <a:pt x="1147" y="432"/>
                </a:lnTo>
                <a:lnTo>
                  <a:pt x="1138" y="415"/>
                </a:lnTo>
                <a:lnTo>
                  <a:pt x="1103" y="362"/>
                </a:lnTo>
                <a:lnTo>
                  <a:pt x="1077" y="309"/>
                </a:lnTo>
                <a:lnTo>
                  <a:pt x="1068" y="291"/>
                </a:lnTo>
                <a:lnTo>
                  <a:pt x="1068" y="265"/>
                </a:lnTo>
                <a:lnTo>
                  <a:pt x="1068" y="265"/>
                </a:lnTo>
                <a:lnTo>
                  <a:pt x="1068" y="256"/>
                </a:lnTo>
                <a:lnTo>
                  <a:pt x="1068" y="256"/>
                </a:lnTo>
                <a:lnTo>
                  <a:pt x="1006" y="203"/>
                </a:lnTo>
                <a:lnTo>
                  <a:pt x="1006" y="203"/>
                </a:lnTo>
                <a:lnTo>
                  <a:pt x="944" y="150"/>
                </a:lnTo>
                <a:lnTo>
                  <a:pt x="883" y="115"/>
                </a:lnTo>
                <a:lnTo>
                  <a:pt x="830" y="88"/>
                </a:lnTo>
                <a:lnTo>
                  <a:pt x="786" y="53"/>
                </a:lnTo>
                <a:lnTo>
                  <a:pt x="786" y="53"/>
                </a:lnTo>
                <a:lnTo>
                  <a:pt x="741" y="18"/>
                </a:lnTo>
                <a:lnTo>
                  <a:pt x="688" y="0"/>
                </a:lnTo>
                <a:lnTo>
                  <a:pt x="662" y="0"/>
                </a:lnTo>
                <a:lnTo>
                  <a:pt x="635" y="0"/>
                </a:lnTo>
                <a:lnTo>
                  <a:pt x="609" y="9"/>
                </a:lnTo>
                <a:lnTo>
                  <a:pt x="583" y="26"/>
                </a:lnTo>
                <a:lnTo>
                  <a:pt x="583" y="26"/>
                </a:lnTo>
                <a:lnTo>
                  <a:pt x="565" y="44"/>
                </a:lnTo>
                <a:lnTo>
                  <a:pt x="530" y="62"/>
                </a:lnTo>
                <a:lnTo>
                  <a:pt x="450" y="88"/>
                </a:lnTo>
                <a:lnTo>
                  <a:pt x="371" y="115"/>
                </a:lnTo>
                <a:lnTo>
                  <a:pt x="300" y="123"/>
                </a:lnTo>
                <a:lnTo>
                  <a:pt x="300" y="123"/>
                </a:lnTo>
                <a:lnTo>
                  <a:pt x="265" y="106"/>
                </a:lnTo>
                <a:lnTo>
                  <a:pt x="194" y="79"/>
                </a:lnTo>
                <a:lnTo>
                  <a:pt x="194" y="79"/>
                </a:lnTo>
                <a:lnTo>
                  <a:pt x="97" y="132"/>
                </a:lnTo>
                <a:lnTo>
                  <a:pt x="53" y="150"/>
                </a:lnTo>
                <a:lnTo>
                  <a:pt x="0" y="168"/>
                </a:lnTo>
                <a:lnTo>
                  <a:pt x="0" y="168"/>
                </a:lnTo>
                <a:lnTo>
                  <a:pt x="9" y="176"/>
                </a:lnTo>
                <a:lnTo>
                  <a:pt x="18" y="185"/>
                </a:lnTo>
                <a:lnTo>
                  <a:pt x="35" y="194"/>
                </a:lnTo>
                <a:lnTo>
                  <a:pt x="35" y="203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Freeform 17"/>
          <p:cNvSpPr>
            <a:spLocks noChangeArrowheads="1"/>
          </p:cNvSpPr>
          <p:nvPr/>
        </p:nvSpPr>
        <p:spPr bwMode="auto">
          <a:xfrm>
            <a:off x="6004475" y="3147503"/>
            <a:ext cx="1093446" cy="714529"/>
          </a:xfrm>
          <a:custGeom>
            <a:avLst/>
            <a:gdLst>
              <a:gd name="T0" fmla="*/ 220 w 2674"/>
              <a:gd name="T1" fmla="*/ 1173 h 1748"/>
              <a:gd name="T2" fmla="*/ 229 w 2674"/>
              <a:gd name="T3" fmla="*/ 1253 h 1748"/>
              <a:gd name="T4" fmla="*/ 238 w 2674"/>
              <a:gd name="T5" fmla="*/ 1350 h 1748"/>
              <a:gd name="T6" fmla="*/ 476 w 2674"/>
              <a:gd name="T7" fmla="*/ 1394 h 1748"/>
              <a:gd name="T8" fmla="*/ 564 w 2674"/>
              <a:gd name="T9" fmla="*/ 1438 h 1748"/>
              <a:gd name="T10" fmla="*/ 573 w 2674"/>
              <a:gd name="T11" fmla="*/ 1491 h 1748"/>
              <a:gd name="T12" fmla="*/ 591 w 2674"/>
              <a:gd name="T13" fmla="*/ 1579 h 1748"/>
              <a:gd name="T14" fmla="*/ 644 w 2674"/>
              <a:gd name="T15" fmla="*/ 1606 h 1748"/>
              <a:gd name="T16" fmla="*/ 741 w 2674"/>
              <a:gd name="T17" fmla="*/ 1694 h 1748"/>
              <a:gd name="T18" fmla="*/ 811 w 2674"/>
              <a:gd name="T19" fmla="*/ 1694 h 1748"/>
              <a:gd name="T20" fmla="*/ 1076 w 2674"/>
              <a:gd name="T21" fmla="*/ 1729 h 1748"/>
              <a:gd name="T22" fmla="*/ 1217 w 2674"/>
              <a:gd name="T23" fmla="*/ 1729 h 1748"/>
              <a:gd name="T24" fmla="*/ 1447 w 2674"/>
              <a:gd name="T25" fmla="*/ 1738 h 1748"/>
              <a:gd name="T26" fmla="*/ 1597 w 2674"/>
              <a:gd name="T27" fmla="*/ 1650 h 1748"/>
              <a:gd name="T28" fmla="*/ 1667 w 2674"/>
              <a:gd name="T29" fmla="*/ 1615 h 1748"/>
              <a:gd name="T30" fmla="*/ 1950 w 2674"/>
              <a:gd name="T31" fmla="*/ 1588 h 1748"/>
              <a:gd name="T32" fmla="*/ 2153 w 2674"/>
              <a:gd name="T33" fmla="*/ 1632 h 1748"/>
              <a:gd name="T34" fmla="*/ 2188 w 2674"/>
              <a:gd name="T35" fmla="*/ 1659 h 1748"/>
              <a:gd name="T36" fmla="*/ 2373 w 2674"/>
              <a:gd name="T37" fmla="*/ 1747 h 1748"/>
              <a:gd name="T38" fmla="*/ 2373 w 2674"/>
              <a:gd name="T39" fmla="*/ 1668 h 1748"/>
              <a:gd name="T40" fmla="*/ 2382 w 2674"/>
              <a:gd name="T41" fmla="*/ 1509 h 1748"/>
              <a:gd name="T42" fmla="*/ 2453 w 2674"/>
              <a:gd name="T43" fmla="*/ 1376 h 1748"/>
              <a:gd name="T44" fmla="*/ 2514 w 2674"/>
              <a:gd name="T45" fmla="*/ 1350 h 1748"/>
              <a:gd name="T46" fmla="*/ 2638 w 2674"/>
              <a:gd name="T47" fmla="*/ 1323 h 1748"/>
              <a:gd name="T48" fmla="*/ 2673 w 2674"/>
              <a:gd name="T49" fmla="*/ 1235 h 1748"/>
              <a:gd name="T50" fmla="*/ 2673 w 2674"/>
              <a:gd name="T51" fmla="*/ 1173 h 1748"/>
              <a:gd name="T52" fmla="*/ 2567 w 2674"/>
              <a:gd name="T53" fmla="*/ 1094 h 1748"/>
              <a:gd name="T54" fmla="*/ 2479 w 2674"/>
              <a:gd name="T55" fmla="*/ 1129 h 1748"/>
              <a:gd name="T56" fmla="*/ 2400 w 2674"/>
              <a:gd name="T57" fmla="*/ 1165 h 1748"/>
              <a:gd name="T58" fmla="*/ 2285 w 2674"/>
              <a:gd name="T59" fmla="*/ 1120 h 1748"/>
              <a:gd name="T60" fmla="*/ 2285 w 2674"/>
              <a:gd name="T61" fmla="*/ 1094 h 1748"/>
              <a:gd name="T62" fmla="*/ 2267 w 2674"/>
              <a:gd name="T63" fmla="*/ 1059 h 1748"/>
              <a:gd name="T64" fmla="*/ 2214 w 2674"/>
              <a:gd name="T65" fmla="*/ 918 h 1748"/>
              <a:gd name="T66" fmla="*/ 2223 w 2674"/>
              <a:gd name="T67" fmla="*/ 776 h 1748"/>
              <a:gd name="T68" fmla="*/ 2250 w 2674"/>
              <a:gd name="T69" fmla="*/ 741 h 1748"/>
              <a:gd name="T70" fmla="*/ 2232 w 2674"/>
              <a:gd name="T71" fmla="*/ 618 h 1748"/>
              <a:gd name="T72" fmla="*/ 2056 w 2674"/>
              <a:gd name="T73" fmla="*/ 335 h 1748"/>
              <a:gd name="T74" fmla="*/ 1967 w 2674"/>
              <a:gd name="T75" fmla="*/ 203 h 1748"/>
              <a:gd name="T76" fmla="*/ 1764 w 2674"/>
              <a:gd name="T77" fmla="*/ 35 h 1748"/>
              <a:gd name="T78" fmla="*/ 1711 w 2674"/>
              <a:gd name="T79" fmla="*/ 70 h 1748"/>
              <a:gd name="T80" fmla="*/ 1588 w 2674"/>
              <a:gd name="T81" fmla="*/ 150 h 1748"/>
              <a:gd name="T82" fmla="*/ 1473 w 2674"/>
              <a:gd name="T83" fmla="*/ 150 h 1748"/>
              <a:gd name="T84" fmla="*/ 1394 w 2674"/>
              <a:gd name="T85" fmla="*/ 176 h 1748"/>
              <a:gd name="T86" fmla="*/ 1323 w 2674"/>
              <a:gd name="T87" fmla="*/ 220 h 1748"/>
              <a:gd name="T88" fmla="*/ 1261 w 2674"/>
              <a:gd name="T89" fmla="*/ 212 h 1748"/>
              <a:gd name="T90" fmla="*/ 1138 w 2674"/>
              <a:gd name="T91" fmla="*/ 159 h 1748"/>
              <a:gd name="T92" fmla="*/ 1023 w 2674"/>
              <a:gd name="T93" fmla="*/ 150 h 1748"/>
              <a:gd name="T94" fmla="*/ 794 w 2674"/>
              <a:gd name="T95" fmla="*/ 106 h 1748"/>
              <a:gd name="T96" fmla="*/ 679 w 2674"/>
              <a:gd name="T97" fmla="*/ 115 h 1748"/>
              <a:gd name="T98" fmla="*/ 670 w 2674"/>
              <a:gd name="T99" fmla="*/ 159 h 1748"/>
              <a:gd name="T100" fmla="*/ 547 w 2674"/>
              <a:gd name="T101" fmla="*/ 247 h 1748"/>
              <a:gd name="T102" fmla="*/ 432 w 2674"/>
              <a:gd name="T103" fmla="*/ 326 h 1748"/>
              <a:gd name="T104" fmla="*/ 255 w 2674"/>
              <a:gd name="T105" fmla="*/ 644 h 1748"/>
              <a:gd name="T106" fmla="*/ 176 w 2674"/>
              <a:gd name="T107" fmla="*/ 750 h 1748"/>
              <a:gd name="T108" fmla="*/ 17 w 2674"/>
              <a:gd name="T109" fmla="*/ 865 h 1748"/>
              <a:gd name="T110" fmla="*/ 0 w 2674"/>
              <a:gd name="T111" fmla="*/ 891 h 1748"/>
              <a:gd name="T112" fmla="*/ 44 w 2674"/>
              <a:gd name="T113" fmla="*/ 970 h 1748"/>
              <a:gd name="T114" fmla="*/ 97 w 2674"/>
              <a:gd name="T115" fmla="*/ 1059 h 1748"/>
              <a:gd name="T116" fmla="*/ 123 w 2674"/>
              <a:gd name="T117" fmla="*/ 1129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1748">
                <a:moveTo>
                  <a:pt x="202" y="1165"/>
                </a:moveTo>
                <a:lnTo>
                  <a:pt x="202" y="1165"/>
                </a:lnTo>
                <a:lnTo>
                  <a:pt x="220" y="1173"/>
                </a:lnTo>
                <a:lnTo>
                  <a:pt x="229" y="1191"/>
                </a:lnTo>
                <a:lnTo>
                  <a:pt x="229" y="1218"/>
                </a:lnTo>
                <a:lnTo>
                  <a:pt x="229" y="1253"/>
                </a:lnTo>
                <a:lnTo>
                  <a:pt x="220" y="1315"/>
                </a:lnTo>
                <a:lnTo>
                  <a:pt x="229" y="1341"/>
                </a:lnTo>
                <a:lnTo>
                  <a:pt x="238" y="1350"/>
                </a:lnTo>
                <a:lnTo>
                  <a:pt x="238" y="1350"/>
                </a:lnTo>
                <a:lnTo>
                  <a:pt x="423" y="1385"/>
                </a:lnTo>
                <a:lnTo>
                  <a:pt x="476" y="1394"/>
                </a:lnTo>
                <a:lnTo>
                  <a:pt x="520" y="1412"/>
                </a:lnTo>
                <a:lnTo>
                  <a:pt x="555" y="1429"/>
                </a:lnTo>
                <a:lnTo>
                  <a:pt x="564" y="1438"/>
                </a:lnTo>
                <a:lnTo>
                  <a:pt x="573" y="1447"/>
                </a:lnTo>
                <a:lnTo>
                  <a:pt x="573" y="1447"/>
                </a:lnTo>
                <a:lnTo>
                  <a:pt x="573" y="1491"/>
                </a:lnTo>
                <a:lnTo>
                  <a:pt x="582" y="1518"/>
                </a:lnTo>
                <a:lnTo>
                  <a:pt x="591" y="1553"/>
                </a:lnTo>
                <a:lnTo>
                  <a:pt x="591" y="1579"/>
                </a:lnTo>
                <a:lnTo>
                  <a:pt x="591" y="1579"/>
                </a:lnTo>
                <a:lnTo>
                  <a:pt x="617" y="1588"/>
                </a:lnTo>
                <a:lnTo>
                  <a:pt x="644" y="1606"/>
                </a:lnTo>
                <a:lnTo>
                  <a:pt x="688" y="1641"/>
                </a:lnTo>
                <a:lnTo>
                  <a:pt x="723" y="1685"/>
                </a:lnTo>
                <a:lnTo>
                  <a:pt x="741" y="1694"/>
                </a:lnTo>
                <a:lnTo>
                  <a:pt x="758" y="1694"/>
                </a:lnTo>
                <a:lnTo>
                  <a:pt x="758" y="1694"/>
                </a:lnTo>
                <a:lnTo>
                  <a:pt x="811" y="1694"/>
                </a:lnTo>
                <a:lnTo>
                  <a:pt x="908" y="1712"/>
                </a:lnTo>
                <a:lnTo>
                  <a:pt x="1005" y="1729"/>
                </a:lnTo>
                <a:lnTo>
                  <a:pt x="1076" y="1729"/>
                </a:lnTo>
                <a:lnTo>
                  <a:pt x="1076" y="1729"/>
                </a:lnTo>
                <a:lnTo>
                  <a:pt x="1129" y="1729"/>
                </a:lnTo>
                <a:lnTo>
                  <a:pt x="1217" y="1729"/>
                </a:lnTo>
                <a:lnTo>
                  <a:pt x="1385" y="1738"/>
                </a:lnTo>
                <a:lnTo>
                  <a:pt x="1385" y="1738"/>
                </a:lnTo>
                <a:lnTo>
                  <a:pt x="1447" y="1738"/>
                </a:lnTo>
                <a:lnTo>
                  <a:pt x="1500" y="1721"/>
                </a:lnTo>
                <a:lnTo>
                  <a:pt x="1553" y="1694"/>
                </a:lnTo>
                <a:lnTo>
                  <a:pt x="1597" y="1650"/>
                </a:lnTo>
                <a:lnTo>
                  <a:pt x="1597" y="1650"/>
                </a:lnTo>
                <a:lnTo>
                  <a:pt x="1632" y="1632"/>
                </a:lnTo>
                <a:lnTo>
                  <a:pt x="1667" y="1615"/>
                </a:lnTo>
                <a:lnTo>
                  <a:pt x="1773" y="1597"/>
                </a:lnTo>
                <a:lnTo>
                  <a:pt x="1879" y="1588"/>
                </a:lnTo>
                <a:lnTo>
                  <a:pt x="1950" y="1588"/>
                </a:lnTo>
                <a:lnTo>
                  <a:pt x="1950" y="1588"/>
                </a:lnTo>
                <a:lnTo>
                  <a:pt x="2091" y="1615"/>
                </a:lnTo>
                <a:lnTo>
                  <a:pt x="2153" y="1632"/>
                </a:lnTo>
                <a:lnTo>
                  <a:pt x="2170" y="1641"/>
                </a:lnTo>
                <a:lnTo>
                  <a:pt x="2188" y="1659"/>
                </a:lnTo>
                <a:lnTo>
                  <a:pt x="2188" y="1659"/>
                </a:lnTo>
                <a:lnTo>
                  <a:pt x="2214" y="1676"/>
                </a:lnTo>
                <a:lnTo>
                  <a:pt x="2250" y="1703"/>
                </a:lnTo>
                <a:lnTo>
                  <a:pt x="2373" y="1747"/>
                </a:lnTo>
                <a:lnTo>
                  <a:pt x="2373" y="1747"/>
                </a:lnTo>
                <a:lnTo>
                  <a:pt x="2373" y="1712"/>
                </a:lnTo>
                <a:lnTo>
                  <a:pt x="2373" y="1668"/>
                </a:lnTo>
                <a:lnTo>
                  <a:pt x="2373" y="1588"/>
                </a:lnTo>
                <a:lnTo>
                  <a:pt x="2373" y="1588"/>
                </a:lnTo>
                <a:lnTo>
                  <a:pt x="2382" y="1509"/>
                </a:lnTo>
                <a:lnTo>
                  <a:pt x="2409" y="1438"/>
                </a:lnTo>
                <a:lnTo>
                  <a:pt x="2435" y="1403"/>
                </a:lnTo>
                <a:lnTo>
                  <a:pt x="2453" y="1376"/>
                </a:lnTo>
                <a:lnTo>
                  <a:pt x="2488" y="1359"/>
                </a:lnTo>
                <a:lnTo>
                  <a:pt x="2514" y="1350"/>
                </a:lnTo>
                <a:lnTo>
                  <a:pt x="2514" y="1350"/>
                </a:lnTo>
                <a:lnTo>
                  <a:pt x="2585" y="1341"/>
                </a:lnTo>
                <a:lnTo>
                  <a:pt x="2611" y="1332"/>
                </a:lnTo>
                <a:lnTo>
                  <a:pt x="2638" y="1323"/>
                </a:lnTo>
                <a:lnTo>
                  <a:pt x="2656" y="1297"/>
                </a:lnTo>
                <a:lnTo>
                  <a:pt x="2664" y="1270"/>
                </a:lnTo>
                <a:lnTo>
                  <a:pt x="2673" y="1235"/>
                </a:lnTo>
                <a:lnTo>
                  <a:pt x="2673" y="1182"/>
                </a:lnTo>
                <a:lnTo>
                  <a:pt x="2673" y="1182"/>
                </a:lnTo>
                <a:lnTo>
                  <a:pt x="2673" y="1173"/>
                </a:lnTo>
                <a:lnTo>
                  <a:pt x="2673" y="1173"/>
                </a:lnTo>
                <a:lnTo>
                  <a:pt x="2603" y="1120"/>
                </a:lnTo>
                <a:lnTo>
                  <a:pt x="2567" y="1094"/>
                </a:lnTo>
                <a:lnTo>
                  <a:pt x="2567" y="1094"/>
                </a:lnTo>
                <a:lnTo>
                  <a:pt x="2532" y="1112"/>
                </a:lnTo>
                <a:lnTo>
                  <a:pt x="2479" y="1129"/>
                </a:lnTo>
                <a:lnTo>
                  <a:pt x="2435" y="1156"/>
                </a:lnTo>
                <a:lnTo>
                  <a:pt x="2400" y="1165"/>
                </a:lnTo>
                <a:lnTo>
                  <a:pt x="2400" y="1165"/>
                </a:lnTo>
                <a:lnTo>
                  <a:pt x="2356" y="1156"/>
                </a:lnTo>
                <a:lnTo>
                  <a:pt x="2311" y="1138"/>
                </a:lnTo>
                <a:lnTo>
                  <a:pt x="2285" y="1120"/>
                </a:lnTo>
                <a:lnTo>
                  <a:pt x="2276" y="1112"/>
                </a:lnTo>
                <a:lnTo>
                  <a:pt x="2285" y="1094"/>
                </a:lnTo>
                <a:lnTo>
                  <a:pt x="2285" y="1094"/>
                </a:lnTo>
                <a:lnTo>
                  <a:pt x="2294" y="1085"/>
                </a:lnTo>
                <a:lnTo>
                  <a:pt x="2294" y="1085"/>
                </a:lnTo>
                <a:lnTo>
                  <a:pt x="2267" y="1059"/>
                </a:lnTo>
                <a:lnTo>
                  <a:pt x="2241" y="1015"/>
                </a:lnTo>
                <a:lnTo>
                  <a:pt x="2223" y="962"/>
                </a:lnTo>
                <a:lnTo>
                  <a:pt x="2214" y="918"/>
                </a:lnTo>
                <a:lnTo>
                  <a:pt x="2214" y="865"/>
                </a:lnTo>
                <a:lnTo>
                  <a:pt x="2214" y="820"/>
                </a:lnTo>
                <a:lnTo>
                  <a:pt x="2223" y="776"/>
                </a:lnTo>
                <a:lnTo>
                  <a:pt x="2241" y="750"/>
                </a:lnTo>
                <a:lnTo>
                  <a:pt x="2241" y="750"/>
                </a:lnTo>
                <a:lnTo>
                  <a:pt x="2250" y="741"/>
                </a:lnTo>
                <a:lnTo>
                  <a:pt x="2259" y="715"/>
                </a:lnTo>
                <a:lnTo>
                  <a:pt x="2250" y="670"/>
                </a:lnTo>
                <a:lnTo>
                  <a:pt x="2232" y="618"/>
                </a:lnTo>
                <a:lnTo>
                  <a:pt x="2206" y="556"/>
                </a:lnTo>
                <a:lnTo>
                  <a:pt x="2126" y="432"/>
                </a:lnTo>
                <a:lnTo>
                  <a:pt x="2056" y="335"/>
                </a:lnTo>
                <a:lnTo>
                  <a:pt x="2056" y="335"/>
                </a:lnTo>
                <a:lnTo>
                  <a:pt x="2020" y="282"/>
                </a:lnTo>
                <a:lnTo>
                  <a:pt x="1967" y="203"/>
                </a:lnTo>
                <a:lnTo>
                  <a:pt x="1861" y="0"/>
                </a:lnTo>
                <a:lnTo>
                  <a:pt x="1861" y="0"/>
                </a:lnTo>
                <a:lnTo>
                  <a:pt x="1764" y="35"/>
                </a:lnTo>
                <a:lnTo>
                  <a:pt x="1729" y="53"/>
                </a:lnTo>
                <a:lnTo>
                  <a:pt x="1711" y="70"/>
                </a:lnTo>
                <a:lnTo>
                  <a:pt x="1711" y="70"/>
                </a:lnTo>
                <a:lnTo>
                  <a:pt x="1685" y="97"/>
                </a:lnTo>
                <a:lnTo>
                  <a:pt x="1641" y="132"/>
                </a:lnTo>
                <a:lnTo>
                  <a:pt x="1588" y="150"/>
                </a:lnTo>
                <a:lnTo>
                  <a:pt x="1544" y="159"/>
                </a:lnTo>
                <a:lnTo>
                  <a:pt x="1544" y="159"/>
                </a:lnTo>
                <a:lnTo>
                  <a:pt x="1473" y="150"/>
                </a:lnTo>
                <a:lnTo>
                  <a:pt x="1429" y="150"/>
                </a:lnTo>
                <a:lnTo>
                  <a:pt x="1411" y="159"/>
                </a:lnTo>
                <a:lnTo>
                  <a:pt x="1394" y="176"/>
                </a:lnTo>
                <a:lnTo>
                  <a:pt x="1394" y="176"/>
                </a:lnTo>
                <a:lnTo>
                  <a:pt x="1358" y="203"/>
                </a:lnTo>
                <a:lnTo>
                  <a:pt x="1323" y="220"/>
                </a:lnTo>
                <a:lnTo>
                  <a:pt x="1288" y="220"/>
                </a:lnTo>
                <a:lnTo>
                  <a:pt x="1261" y="212"/>
                </a:lnTo>
                <a:lnTo>
                  <a:pt x="1261" y="212"/>
                </a:lnTo>
                <a:lnTo>
                  <a:pt x="1235" y="185"/>
                </a:lnTo>
                <a:lnTo>
                  <a:pt x="1191" y="176"/>
                </a:lnTo>
                <a:lnTo>
                  <a:pt x="1138" y="159"/>
                </a:lnTo>
                <a:lnTo>
                  <a:pt x="1094" y="159"/>
                </a:lnTo>
                <a:lnTo>
                  <a:pt x="1094" y="159"/>
                </a:lnTo>
                <a:lnTo>
                  <a:pt x="1023" y="150"/>
                </a:lnTo>
                <a:lnTo>
                  <a:pt x="935" y="132"/>
                </a:lnTo>
                <a:lnTo>
                  <a:pt x="847" y="115"/>
                </a:lnTo>
                <a:lnTo>
                  <a:pt x="794" y="106"/>
                </a:lnTo>
                <a:lnTo>
                  <a:pt x="794" y="106"/>
                </a:lnTo>
                <a:lnTo>
                  <a:pt x="679" y="115"/>
                </a:lnTo>
                <a:lnTo>
                  <a:pt x="679" y="115"/>
                </a:lnTo>
                <a:lnTo>
                  <a:pt x="679" y="123"/>
                </a:lnTo>
                <a:lnTo>
                  <a:pt x="679" y="141"/>
                </a:lnTo>
                <a:lnTo>
                  <a:pt x="670" y="159"/>
                </a:lnTo>
                <a:lnTo>
                  <a:pt x="644" y="176"/>
                </a:lnTo>
                <a:lnTo>
                  <a:pt x="644" y="176"/>
                </a:lnTo>
                <a:lnTo>
                  <a:pt x="547" y="247"/>
                </a:lnTo>
                <a:lnTo>
                  <a:pt x="450" y="300"/>
                </a:lnTo>
                <a:lnTo>
                  <a:pt x="450" y="300"/>
                </a:lnTo>
                <a:lnTo>
                  <a:pt x="432" y="326"/>
                </a:lnTo>
                <a:lnTo>
                  <a:pt x="405" y="370"/>
                </a:lnTo>
                <a:lnTo>
                  <a:pt x="335" y="503"/>
                </a:lnTo>
                <a:lnTo>
                  <a:pt x="255" y="644"/>
                </a:lnTo>
                <a:lnTo>
                  <a:pt x="220" y="706"/>
                </a:lnTo>
                <a:lnTo>
                  <a:pt x="176" y="750"/>
                </a:lnTo>
                <a:lnTo>
                  <a:pt x="176" y="750"/>
                </a:lnTo>
                <a:lnTo>
                  <a:pt x="114" y="803"/>
                </a:lnTo>
                <a:lnTo>
                  <a:pt x="52" y="847"/>
                </a:lnTo>
                <a:lnTo>
                  <a:pt x="17" y="865"/>
                </a:lnTo>
                <a:lnTo>
                  <a:pt x="0" y="882"/>
                </a:lnTo>
                <a:lnTo>
                  <a:pt x="0" y="891"/>
                </a:lnTo>
                <a:lnTo>
                  <a:pt x="0" y="891"/>
                </a:lnTo>
                <a:lnTo>
                  <a:pt x="0" y="909"/>
                </a:lnTo>
                <a:lnTo>
                  <a:pt x="8" y="926"/>
                </a:lnTo>
                <a:lnTo>
                  <a:pt x="44" y="970"/>
                </a:lnTo>
                <a:lnTo>
                  <a:pt x="79" y="1015"/>
                </a:lnTo>
                <a:lnTo>
                  <a:pt x="97" y="1041"/>
                </a:lnTo>
                <a:lnTo>
                  <a:pt x="97" y="1059"/>
                </a:lnTo>
                <a:lnTo>
                  <a:pt x="97" y="1059"/>
                </a:lnTo>
                <a:lnTo>
                  <a:pt x="105" y="1103"/>
                </a:lnTo>
                <a:lnTo>
                  <a:pt x="123" y="1129"/>
                </a:lnTo>
                <a:lnTo>
                  <a:pt x="150" y="1156"/>
                </a:lnTo>
                <a:lnTo>
                  <a:pt x="202" y="1165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Freeform 18"/>
          <p:cNvSpPr>
            <a:spLocks noChangeArrowheads="1"/>
          </p:cNvSpPr>
          <p:nvPr/>
        </p:nvSpPr>
        <p:spPr bwMode="auto">
          <a:xfrm>
            <a:off x="6765917" y="3125851"/>
            <a:ext cx="375308" cy="465526"/>
          </a:xfrm>
          <a:custGeom>
            <a:avLst/>
            <a:gdLst>
              <a:gd name="T0" fmla="*/ 380 w 919"/>
              <a:gd name="T1" fmla="*/ 803 h 1139"/>
              <a:gd name="T2" fmla="*/ 353 w 919"/>
              <a:gd name="T3" fmla="*/ 873 h 1139"/>
              <a:gd name="T4" fmla="*/ 353 w 919"/>
              <a:gd name="T5" fmla="*/ 971 h 1139"/>
              <a:gd name="T6" fmla="*/ 380 w 919"/>
              <a:gd name="T7" fmla="*/ 1068 h 1139"/>
              <a:gd name="T8" fmla="*/ 433 w 919"/>
              <a:gd name="T9" fmla="*/ 1138 h 1139"/>
              <a:gd name="T10" fmla="*/ 530 w 919"/>
              <a:gd name="T11" fmla="*/ 1006 h 1139"/>
              <a:gd name="T12" fmla="*/ 592 w 919"/>
              <a:gd name="T13" fmla="*/ 900 h 1139"/>
              <a:gd name="T14" fmla="*/ 600 w 919"/>
              <a:gd name="T15" fmla="*/ 873 h 1139"/>
              <a:gd name="T16" fmla="*/ 618 w 919"/>
              <a:gd name="T17" fmla="*/ 785 h 1139"/>
              <a:gd name="T18" fmla="*/ 653 w 919"/>
              <a:gd name="T19" fmla="*/ 750 h 1139"/>
              <a:gd name="T20" fmla="*/ 715 w 919"/>
              <a:gd name="T21" fmla="*/ 741 h 1139"/>
              <a:gd name="T22" fmla="*/ 856 w 919"/>
              <a:gd name="T23" fmla="*/ 785 h 1139"/>
              <a:gd name="T24" fmla="*/ 909 w 919"/>
              <a:gd name="T25" fmla="*/ 794 h 1139"/>
              <a:gd name="T26" fmla="*/ 918 w 919"/>
              <a:gd name="T27" fmla="*/ 776 h 1139"/>
              <a:gd name="T28" fmla="*/ 900 w 919"/>
              <a:gd name="T29" fmla="*/ 688 h 1139"/>
              <a:gd name="T30" fmla="*/ 848 w 919"/>
              <a:gd name="T31" fmla="*/ 582 h 1139"/>
              <a:gd name="T32" fmla="*/ 803 w 919"/>
              <a:gd name="T33" fmla="*/ 538 h 1139"/>
              <a:gd name="T34" fmla="*/ 698 w 919"/>
              <a:gd name="T35" fmla="*/ 379 h 1139"/>
              <a:gd name="T36" fmla="*/ 662 w 919"/>
              <a:gd name="T37" fmla="*/ 291 h 1139"/>
              <a:gd name="T38" fmla="*/ 627 w 919"/>
              <a:gd name="T39" fmla="*/ 212 h 1139"/>
              <a:gd name="T40" fmla="*/ 565 w 919"/>
              <a:gd name="T41" fmla="*/ 168 h 1139"/>
              <a:gd name="T42" fmla="*/ 450 w 919"/>
              <a:gd name="T43" fmla="*/ 132 h 1139"/>
              <a:gd name="T44" fmla="*/ 424 w 919"/>
              <a:gd name="T45" fmla="*/ 123 h 1139"/>
              <a:gd name="T46" fmla="*/ 336 w 919"/>
              <a:gd name="T47" fmla="*/ 62 h 1139"/>
              <a:gd name="T48" fmla="*/ 239 w 919"/>
              <a:gd name="T49" fmla="*/ 0 h 1139"/>
              <a:gd name="T50" fmla="*/ 212 w 919"/>
              <a:gd name="T51" fmla="*/ 0 h 1139"/>
              <a:gd name="T52" fmla="*/ 0 w 919"/>
              <a:gd name="T53" fmla="*/ 53 h 1139"/>
              <a:gd name="T54" fmla="*/ 106 w 919"/>
              <a:gd name="T55" fmla="*/ 256 h 1139"/>
              <a:gd name="T56" fmla="*/ 195 w 919"/>
              <a:gd name="T57" fmla="*/ 388 h 1139"/>
              <a:gd name="T58" fmla="*/ 265 w 919"/>
              <a:gd name="T59" fmla="*/ 485 h 1139"/>
              <a:gd name="T60" fmla="*/ 371 w 919"/>
              <a:gd name="T61" fmla="*/ 671 h 1139"/>
              <a:gd name="T62" fmla="*/ 398 w 919"/>
              <a:gd name="T63" fmla="*/ 768 h 1139"/>
              <a:gd name="T64" fmla="*/ 380 w 919"/>
              <a:gd name="T65" fmla="*/ 803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9" h="1139">
                <a:moveTo>
                  <a:pt x="380" y="803"/>
                </a:moveTo>
                <a:lnTo>
                  <a:pt x="380" y="803"/>
                </a:lnTo>
                <a:lnTo>
                  <a:pt x="362" y="829"/>
                </a:lnTo>
                <a:lnTo>
                  <a:pt x="353" y="873"/>
                </a:lnTo>
                <a:lnTo>
                  <a:pt x="353" y="918"/>
                </a:lnTo>
                <a:lnTo>
                  <a:pt x="353" y="971"/>
                </a:lnTo>
                <a:lnTo>
                  <a:pt x="362" y="1015"/>
                </a:lnTo>
                <a:lnTo>
                  <a:pt x="380" y="1068"/>
                </a:lnTo>
                <a:lnTo>
                  <a:pt x="406" y="1112"/>
                </a:lnTo>
                <a:lnTo>
                  <a:pt x="433" y="1138"/>
                </a:lnTo>
                <a:lnTo>
                  <a:pt x="433" y="1138"/>
                </a:lnTo>
                <a:lnTo>
                  <a:pt x="530" y="1006"/>
                </a:lnTo>
                <a:lnTo>
                  <a:pt x="583" y="935"/>
                </a:lnTo>
                <a:lnTo>
                  <a:pt x="592" y="900"/>
                </a:lnTo>
                <a:lnTo>
                  <a:pt x="600" y="873"/>
                </a:lnTo>
                <a:lnTo>
                  <a:pt x="600" y="873"/>
                </a:lnTo>
                <a:lnTo>
                  <a:pt x="600" y="829"/>
                </a:lnTo>
                <a:lnTo>
                  <a:pt x="618" y="785"/>
                </a:lnTo>
                <a:lnTo>
                  <a:pt x="636" y="759"/>
                </a:lnTo>
                <a:lnTo>
                  <a:pt x="653" y="750"/>
                </a:lnTo>
                <a:lnTo>
                  <a:pt x="680" y="741"/>
                </a:lnTo>
                <a:lnTo>
                  <a:pt x="715" y="741"/>
                </a:lnTo>
                <a:lnTo>
                  <a:pt x="715" y="741"/>
                </a:lnTo>
                <a:lnTo>
                  <a:pt x="856" y="785"/>
                </a:lnTo>
                <a:lnTo>
                  <a:pt x="900" y="794"/>
                </a:lnTo>
                <a:lnTo>
                  <a:pt x="909" y="794"/>
                </a:lnTo>
                <a:lnTo>
                  <a:pt x="918" y="776"/>
                </a:lnTo>
                <a:lnTo>
                  <a:pt x="918" y="776"/>
                </a:lnTo>
                <a:lnTo>
                  <a:pt x="909" y="741"/>
                </a:lnTo>
                <a:lnTo>
                  <a:pt x="900" y="688"/>
                </a:lnTo>
                <a:lnTo>
                  <a:pt x="874" y="626"/>
                </a:lnTo>
                <a:lnTo>
                  <a:pt x="848" y="582"/>
                </a:lnTo>
                <a:lnTo>
                  <a:pt x="848" y="582"/>
                </a:lnTo>
                <a:lnTo>
                  <a:pt x="803" y="538"/>
                </a:lnTo>
                <a:lnTo>
                  <a:pt x="750" y="468"/>
                </a:lnTo>
                <a:lnTo>
                  <a:pt x="698" y="379"/>
                </a:lnTo>
                <a:lnTo>
                  <a:pt x="662" y="291"/>
                </a:lnTo>
                <a:lnTo>
                  <a:pt x="662" y="291"/>
                </a:lnTo>
                <a:lnTo>
                  <a:pt x="645" y="247"/>
                </a:lnTo>
                <a:lnTo>
                  <a:pt x="627" y="212"/>
                </a:lnTo>
                <a:lnTo>
                  <a:pt x="592" y="185"/>
                </a:lnTo>
                <a:lnTo>
                  <a:pt x="565" y="168"/>
                </a:lnTo>
                <a:lnTo>
                  <a:pt x="503" y="141"/>
                </a:lnTo>
                <a:lnTo>
                  <a:pt x="450" y="132"/>
                </a:lnTo>
                <a:lnTo>
                  <a:pt x="450" y="132"/>
                </a:lnTo>
                <a:lnTo>
                  <a:pt x="424" y="123"/>
                </a:lnTo>
                <a:lnTo>
                  <a:pt x="398" y="106"/>
                </a:lnTo>
                <a:lnTo>
                  <a:pt x="336" y="62"/>
                </a:lnTo>
                <a:lnTo>
                  <a:pt x="274" y="18"/>
                </a:lnTo>
                <a:lnTo>
                  <a:pt x="239" y="0"/>
                </a:lnTo>
                <a:lnTo>
                  <a:pt x="212" y="0"/>
                </a:lnTo>
                <a:lnTo>
                  <a:pt x="212" y="0"/>
                </a:lnTo>
                <a:lnTo>
                  <a:pt x="124" y="18"/>
                </a:lnTo>
                <a:lnTo>
                  <a:pt x="0" y="53"/>
                </a:lnTo>
                <a:lnTo>
                  <a:pt x="0" y="53"/>
                </a:lnTo>
                <a:lnTo>
                  <a:pt x="106" y="256"/>
                </a:lnTo>
                <a:lnTo>
                  <a:pt x="159" y="335"/>
                </a:lnTo>
                <a:lnTo>
                  <a:pt x="195" y="388"/>
                </a:lnTo>
                <a:lnTo>
                  <a:pt x="195" y="388"/>
                </a:lnTo>
                <a:lnTo>
                  <a:pt x="265" y="485"/>
                </a:lnTo>
                <a:lnTo>
                  <a:pt x="345" y="609"/>
                </a:lnTo>
                <a:lnTo>
                  <a:pt x="371" y="671"/>
                </a:lnTo>
                <a:lnTo>
                  <a:pt x="389" y="723"/>
                </a:lnTo>
                <a:lnTo>
                  <a:pt x="398" y="768"/>
                </a:lnTo>
                <a:lnTo>
                  <a:pt x="389" y="794"/>
                </a:lnTo>
                <a:lnTo>
                  <a:pt x="380" y="803"/>
                </a:lnTo>
              </a:path>
            </a:pathLst>
          </a:custGeom>
          <a:solidFill>
            <a:srgbClr val="FFD500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Freeform 19"/>
          <p:cNvSpPr>
            <a:spLocks noChangeArrowheads="1"/>
          </p:cNvSpPr>
          <p:nvPr/>
        </p:nvSpPr>
        <p:spPr bwMode="auto">
          <a:xfrm>
            <a:off x="6213781" y="3793466"/>
            <a:ext cx="761442" cy="418613"/>
          </a:xfrm>
          <a:custGeom>
            <a:avLst/>
            <a:gdLst>
              <a:gd name="T0" fmla="*/ 124 w 1863"/>
              <a:gd name="T1" fmla="*/ 433 h 1025"/>
              <a:gd name="T2" fmla="*/ 53 w 1863"/>
              <a:gd name="T3" fmla="*/ 512 h 1025"/>
              <a:gd name="T4" fmla="*/ 44 w 1863"/>
              <a:gd name="T5" fmla="*/ 583 h 1025"/>
              <a:gd name="T6" fmla="*/ 44 w 1863"/>
              <a:gd name="T7" fmla="*/ 689 h 1025"/>
              <a:gd name="T8" fmla="*/ 186 w 1863"/>
              <a:gd name="T9" fmla="*/ 839 h 1025"/>
              <a:gd name="T10" fmla="*/ 212 w 1863"/>
              <a:gd name="T11" fmla="*/ 883 h 1025"/>
              <a:gd name="T12" fmla="*/ 265 w 1863"/>
              <a:gd name="T13" fmla="*/ 945 h 1025"/>
              <a:gd name="T14" fmla="*/ 486 w 1863"/>
              <a:gd name="T15" fmla="*/ 953 h 1025"/>
              <a:gd name="T16" fmla="*/ 671 w 1863"/>
              <a:gd name="T17" fmla="*/ 971 h 1025"/>
              <a:gd name="T18" fmla="*/ 847 w 1863"/>
              <a:gd name="T19" fmla="*/ 1006 h 1025"/>
              <a:gd name="T20" fmla="*/ 1033 w 1863"/>
              <a:gd name="T21" fmla="*/ 1015 h 1025"/>
              <a:gd name="T22" fmla="*/ 1103 w 1863"/>
              <a:gd name="T23" fmla="*/ 962 h 1025"/>
              <a:gd name="T24" fmla="*/ 1095 w 1863"/>
              <a:gd name="T25" fmla="*/ 936 h 1025"/>
              <a:gd name="T26" fmla="*/ 1192 w 1863"/>
              <a:gd name="T27" fmla="*/ 892 h 1025"/>
              <a:gd name="T28" fmla="*/ 1227 w 1863"/>
              <a:gd name="T29" fmla="*/ 830 h 1025"/>
              <a:gd name="T30" fmla="*/ 1236 w 1863"/>
              <a:gd name="T31" fmla="*/ 803 h 1025"/>
              <a:gd name="T32" fmla="*/ 1465 w 1863"/>
              <a:gd name="T33" fmla="*/ 786 h 1025"/>
              <a:gd name="T34" fmla="*/ 1545 w 1863"/>
              <a:gd name="T35" fmla="*/ 803 h 1025"/>
              <a:gd name="T36" fmla="*/ 1633 w 1863"/>
              <a:gd name="T37" fmla="*/ 795 h 1025"/>
              <a:gd name="T38" fmla="*/ 1642 w 1863"/>
              <a:gd name="T39" fmla="*/ 733 h 1025"/>
              <a:gd name="T40" fmla="*/ 1624 w 1863"/>
              <a:gd name="T41" fmla="*/ 706 h 1025"/>
              <a:gd name="T42" fmla="*/ 1545 w 1863"/>
              <a:gd name="T43" fmla="*/ 600 h 1025"/>
              <a:gd name="T44" fmla="*/ 1545 w 1863"/>
              <a:gd name="T45" fmla="*/ 494 h 1025"/>
              <a:gd name="T46" fmla="*/ 1580 w 1863"/>
              <a:gd name="T47" fmla="*/ 468 h 1025"/>
              <a:gd name="T48" fmla="*/ 1730 w 1863"/>
              <a:gd name="T49" fmla="*/ 283 h 1025"/>
              <a:gd name="T50" fmla="*/ 1800 w 1863"/>
              <a:gd name="T51" fmla="*/ 230 h 1025"/>
              <a:gd name="T52" fmla="*/ 1853 w 1863"/>
              <a:gd name="T53" fmla="*/ 186 h 1025"/>
              <a:gd name="T54" fmla="*/ 1739 w 1863"/>
              <a:gd name="T55" fmla="*/ 124 h 1025"/>
              <a:gd name="T56" fmla="*/ 1677 w 1863"/>
              <a:gd name="T57" fmla="*/ 80 h 1025"/>
              <a:gd name="T58" fmla="*/ 1580 w 1863"/>
              <a:gd name="T59" fmla="*/ 36 h 1025"/>
              <a:gd name="T60" fmla="*/ 1368 w 1863"/>
              <a:gd name="T61" fmla="*/ 9 h 1025"/>
              <a:gd name="T62" fmla="*/ 1121 w 1863"/>
              <a:gd name="T63" fmla="*/ 53 h 1025"/>
              <a:gd name="T64" fmla="*/ 1042 w 1863"/>
              <a:gd name="T65" fmla="*/ 115 h 1025"/>
              <a:gd name="T66" fmla="*/ 874 w 1863"/>
              <a:gd name="T67" fmla="*/ 159 h 1025"/>
              <a:gd name="T68" fmla="*/ 618 w 1863"/>
              <a:gd name="T69" fmla="*/ 150 h 1025"/>
              <a:gd name="T70" fmla="*/ 494 w 1863"/>
              <a:gd name="T71" fmla="*/ 150 h 1025"/>
              <a:gd name="T72" fmla="*/ 247 w 1863"/>
              <a:gd name="T73" fmla="*/ 115 h 1025"/>
              <a:gd name="T74" fmla="*/ 212 w 1863"/>
              <a:gd name="T75" fmla="*/ 106 h 1025"/>
              <a:gd name="T76" fmla="*/ 106 w 1863"/>
              <a:gd name="T77" fmla="*/ 9 h 1025"/>
              <a:gd name="T78" fmla="*/ 71 w 1863"/>
              <a:gd name="T79" fmla="*/ 18 h 1025"/>
              <a:gd name="T80" fmla="*/ 36 w 1863"/>
              <a:gd name="T81" fmla="*/ 44 h 1025"/>
              <a:gd name="T82" fmla="*/ 0 w 1863"/>
              <a:gd name="T83" fmla="*/ 124 h 1025"/>
              <a:gd name="T84" fmla="*/ 27 w 1863"/>
              <a:gd name="T85" fmla="*/ 212 h 1025"/>
              <a:gd name="T86" fmla="*/ 106 w 1863"/>
              <a:gd name="T87" fmla="*/ 292 h 1025"/>
              <a:gd name="T88" fmla="*/ 159 w 1863"/>
              <a:gd name="T89" fmla="*/ 406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63" h="1025">
                <a:moveTo>
                  <a:pt x="142" y="424"/>
                </a:moveTo>
                <a:lnTo>
                  <a:pt x="142" y="424"/>
                </a:lnTo>
                <a:lnTo>
                  <a:pt x="124" y="433"/>
                </a:lnTo>
                <a:lnTo>
                  <a:pt x="106" y="442"/>
                </a:lnTo>
                <a:lnTo>
                  <a:pt x="71" y="468"/>
                </a:lnTo>
                <a:lnTo>
                  <a:pt x="53" y="512"/>
                </a:lnTo>
                <a:lnTo>
                  <a:pt x="44" y="547"/>
                </a:lnTo>
                <a:lnTo>
                  <a:pt x="44" y="547"/>
                </a:lnTo>
                <a:lnTo>
                  <a:pt x="44" y="583"/>
                </a:lnTo>
                <a:lnTo>
                  <a:pt x="36" y="627"/>
                </a:lnTo>
                <a:lnTo>
                  <a:pt x="36" y="662"/>
                </a:lnTo>
                <a:lnTo>
                  <a:pt x="44" y="689"/>
                </a:lnTo>
                <a:lnTo>
                  <a:pt x="44" y="689"/>
                </a:lnTo>
                <a:lnTo>
                  <a:pt x="133" y="777"/>
                </a:lnTo>
                <a:lnTo>
                  <a:pt x="186" y="839"/>
                </a:lnTo>
                <a:lnTo>
                  <a:pt x="203" y="865"/>
                </a:lnTo>
                <a:lnTo>
                  <a:pt x="212" y="883"/>
                </a:lnTo>
                <a:lnTo>
                  <a:pt x="212" y="883"/>
                </a:lnTo>
                <a:lnTo>
                  <a:pt x="221" y="900"/>
                </a:lnTo>
                <a:lnTo>
                  <a:pt x="239" y="927"/>
                </a:lnTo>
                <a:lnTo>
                  <a:pt x="265" y="945"/>
                </a:lnTo>
                <a:lnTo>
                  <a:pt x="265" y="962"/>
                </a:lnTo>
                <a:lnTo>
                  <a:pt x="265" y="962"/>
                </a:lnTo>
                <a:lnTo>
                  <a:pt x="486" y="953"/>
                </a:lnTo>
                <a:lnTo>
                  <a:pt x="600" y="953"/>
                </a:lnTo>
                <a:lnTo>
                  <a:pt x="636" y="962"/>
                </a:lnTo>
                <a:lnTo>
                  <a:pt x="671" y="971"/>
                </a:lnTo>
                <a:lnTo>
                  <a:pt x="671" y="971"/>
                </a:lnTo>
                <a:lnTo>
                  <a:pt x="742" y="989"/>
                </a:lnTo>
                <a:lnTo>
                  <a:pt x="847" y="1006"/>
                </a:lnTo>
                <a:lnTo>
                  <a:pt x="980" y="1024"/>
                </a:lnTo>
                <a:lnTo>
                  <a:pt x="980" y="1024"/>
                </a:lnTo>
                <a:lnTo>
                  <a:pt x="1033" y="1015"/>
                </a:lnTo>
                <a:lnTo>
                  <a:pt x="1077" y="1006"/>
                </a:lnTo>
                <a:lnTo>
                  <a:pt x="1095" y="980"/>
                </a:lnTo>
                <a:lnTo>
                  <a:pt x="1103" y="962"/>
                </a:lnTo>
                <a:lnTo>
                  <a:pt x="1095" y="953"/>
                </a:lnTo>
                <a:lnTo>
                  <a:pt x="1095" y="953"/>
                </a:lnTo>
                <a:lnTo>
                  <a:pt x="1095" y="936"/>
                </a:lnTo>
                <a:lnTo>
                  <a:pt x="1103" y="927"/>
                </a:lnTo>
                <a:lnTo>
                  <a:pt x="1139" y="900"/>
                </a:lnTo>
                <a:lnTo>
                  <a:pt x="1192" y="892"/>
                </a:lnTo>
                <a:lnTo>
                  <a:pt x="1245" y="883"/>
                </a:lnTo>
                <a:lnTo>
                  <a:pt x="1245" y="883"/>
                </a:lnTo>
                <a:lnTo>
                  <a:pt x="1227" y="830"/>
                </a:lnTo>
                <a:lnTo>
                  <a:pt x="1227" y="812"/>
                </a:lnTo>
                <a:lnTo>
                  <a:pt x="1236" y="803"/>
                </a:lnTo>
                <a:lnTo>
                  <a:pt x="1236" y="803"/>
                </a:lnTo>
                <a:lnTo>
                  <a:pt x="1289" y="786"/>
                </a:lnTo>
                <a:lnTo>
                  <a:pt x="1368" y="777"/>
                </a:lnTo>
                <a:lnTo>
                  <a:pt x="1465" y="786"/>
                </a:lnTo>
                <a:lnTo>
                  <a:pt x="1509" y="786"/>
                </a:lnTo>
                <a:lnTo>
                  <a:pt x="1545" y="803"/>
                </a:lnTo>
                <a:lnTo>
                  <a:pt x="1545" y="803"/>
                </a:lnTo>
                <a:lnTo>
                  <a:pt x="1571" y="812"/>
                </a:lnTo>
                <a:lnTo>
                  <a:pt x="1606" y="803"/>
                </a:lnTo>
                <a:lnTo>
                  <a:pt x="1633" y="795"/>
                </a:lnTo>
                <a:lnTo>
                  <a:pt x="1659" y="777"/>
                </a:lnTo>
                <a:lnTo>
                  <a:pt x="1659" y="777"/>
                </a:lnTo>
                <a:lnTo>
                  <a:pt x="1642" y="733"/>
                </a:lnTo>
                <a:lnTo>
                  <a:pt x="1633" y="715"/>
                </a:lnTo>
                <a:lnTo>
                  <a:pt x="1624" y="706"/>
                </a:lnTo>
                <a:lnTo>
                  <a:pt x="1624" y="706"/>
                </a:lnTo>
                <a:lnTo>
                  <a:pt x="1597" y="697"/>
                </a:lnTo>
                <a:lnTo>
                  <a:pt x="1580" y="671"/>
                </a:lnTo>
                <a:lnTo>
                  <a:pt x="1545" y="600"/>
                </a:lnTo>
                <a:lnTo>
                  <a:pt x="1536" y="556"/>
                </a:lnTo>
                <a:lnTo>
                  <a:pt x="1536" y="521"/>
                </a:lnTo>
                <a:lnTo>
                  <a:pt x="1545" y="494"/>
                </a:lnTo>
                <a:lnTo>
                  <a:pt x="1562" y="486"/>
                </a:lnTo>
                <a:lnTo>
                  <a:pt x="1562" y="486"/>
                </a:lnTo>
                <a:lnTo>
                  <a:pt x="1580" y="468"/>
                </a:lnTo>
                <a:lnTo>
                  <a:pt x="1606" y="442"/>
                </a:lnTo>
                <a:lnTo>
                  <a:pt x="1668" y="362"/>
                </a:lnTo>
                <a:lnTo>
                  <a:pt x="1730" y="283"/>
                </a:lnTo>
                <a:lnTo>
                  <a:pt x="1765" y="247"/>
                </a:lnTo>
                <a:lnTo>
                  <a:pt x="1800" y="230"/>
                </a:lnTo>
                <a:lnTo>
                  <a:pt x="1800" y="230"/>
                </a:lnTo>
                <a:lnTo>
                  <a:pt x="1818" y="221"/>
                </a:lnTo>
                <a:lnTo>
                  <a:pt x="1836" y="203"/>
                </a:lnTo>
                <a:lnTo>
                  <a:pt x="1853" y="186"/>
                </a:lnTo>
                <a:lnTo>
                  <a:pt x="1862" y="168"/>
                </a:lnTo>
                <a:lnTo>
                  <a:pt x="1862" y="168"/>
                </a:lnTo>
                <a:lnTo>
                  <a:pt x="1739" y="124"/>
                </a:lnTo>
                <a:lnTo>
                  <a:pt x="1703" y="97"/>
                </a:lnTo>
                <a:lnTo>
                  <a:pt x="1677" y="80"/>
                </a:lnTo>
                <a:lnTo>
                  <a:pt x="1677" y="80"/>
                </a:lnTo>
                <a:lnTo>
                  <a:pt x="1659" y="62"/>
                </a:lnTo>
                <a:lnTo>
                  <a:pt x="1642" y="53"/>
                </a:lnTo>
                <a:lnTo>
                  <a:pt x="1580" y="36"/>
                </a:lnTo>
                <a:lnTo>
                  <a:pt x="1439" y="9"/>
                </a:lnTo>
                <a:lnTo>
                  <a:pt x="1439" y="9"/>
                </a:lnTo>
                <a:lnTo>
                  <a:pt x="1368" y="9"/>
                </a:lnTo>
                <a:lnTo>
                  <a:pt x="1262" y="18"/>
                </a:lnTo>
                <a:lnTo>
                  <a:pt x="1156" y="36"/>
                </a:lnTo>
                <a:lnTo>
                  <a:pt x="1121" y="53"/>
                </a:lnTo>
                <a:lnTo>
                  <a:pt x="1086" y="71"/>
                </a:lnTo>
                <a:lnTo>
                  <a:pt x="1086" y="71"/>
                </a:lnTo>
                <a:lnTo>
                  <a:pt x="1042" y="115"/>
                </a:lnTo>
                <a:lnTo>
                  <a:pt x="989" y="142"/>
                </a:lnTo>
                <a:lnTo>
                  <a:pt x="936" y="159"/>
                </a:lnTo>
                <a:lnTo>
                  <a:pt x="874" y="159"/>
                </a:lnTo>
                <a:lnTo>
                  <a:pt x="874" y="159"/>
                </a:lnTo>
                <a:lnTo>
                  <a:pt x="706" y="150"/>
                </a:lnTo>
                <a:lnTo>
                  <a:pt x="618" y="150"/>
                </a:lnTo>
                <a:lnTo>
                  <a:pt x="565" y="150"/>
                </a:lnTo>
                <a:lnTo>
                  <a:pt x="565" y="150"/>
                </a:lnTo>
                <a:lnTo>
                  <a:pt x="494" y="150"/>
                </a:lnTo>
                <a:lnTo>
                  <a:pt x="397" y="133"/>
                </a:lnTo>
                <a:lnTo>
                  <a:pt x="300" y="115"/>
                </a:lnTo>
                <a:lnTo>
                  <a:pt x="247" y="115"/>
                </a:lnTo>
                <a:lnTo>
                  <a:pt x="247" y="115"/>
                </a:lnTo>
                <a:lnTo>
                  <a:pt x="230" y="115"/>
                </a:lnTo>
                <a:lnTo>
                  <a:pt x="212" y="106"/>
                </a:lnTo>
                <a:lnTo>
                  <a:pt x="177" y="62"/>
                </a:lnTo>
                <a:lnTo>
                  <a:pt x="133" y="27"/>
                </a:lnTo>
                <a:lnTo>
                  <a:pt x="106" y="9"/>
                </a:lnTo>
                <a:lnTo>
                  <a:pt x="80" y="0"/>
                </a:lnTo>
                <a:lnTo>
                  <a:pt x="80" y="0"/>
                </a:lnTo>
                <a:lnTo>
                  <a:pt x="71" y="18"/>
                </a:lnTo>
                <a:lnTo>
                  <a:pt x="53" y="27"/>
                </a:lnTo>
                <a:lnTo>
                  <a:pt x="53" y="27"/>
                </a:lnTo>
                <a:lnTo>
                  <a:pt x="36" y="44"/>
                </a:lnTo>
                <a:lnTo>
                  <a:pt x="18" y="71"/>
                </a:lnTo>
                <a:lnTo>
                  <a:pt x="9" y="97"/>
                </a:lnTo>
                <a:lnTo>
                  <a:pt x="0" y="124"/>
                </a:lnTo>
                <a:lnTo>
                  <a:pt x="9" y="150"/>
                </a:lnTo>
                <a:lnTo>
                  <a:pt x="18" y="186"/>
                </a:lnTo>
                <a:lnTo>
                  <a:pt x="27" y="212"/>
                </a:lnTo>
                <a:lnTo>
                  <a:pt x="53" y="230"/>
                </a:lnTo>
                <a:lnTo>
                  <a:pt x="53" y="230"/>
                </a:lnTo>
                <a:lnTo>
                  <a:pt x="106" y="292"/>
                </a:lnTo>
                <a:lnTo>
                  <a:pt x="142" y="353"/>
                </a:lnTo>
                <a:lnTo>
                  <a:pt x="159" y="380"/>
                </a:lnTo>
                <a:lnTo>
                  <a:pt x="159" y="406"/>
                </a:lnTo>
                <a:lnTo>
                  <a:pt x="159" y="415"/>
                </a:lnTo>
                <a:lnTo>
                  <a:pt x="142" y="424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Freeform 20"/>
          <p:cNvSpPr>
            <a:spLocks noChangeArrowheads="1"/>
          </p:cNvSpPr>
          <p:nvPr/>
        </p:nvSpPr>
        <p:spPr bwMode="auto">
          <a:xfrm>
            <a:off x="5997257" y="4053295"/>
            <a:ext cx="324786" cy="234567"/>
          </a:xfrm>
          <a:custGeom>
            <a:avLst/>
            <a:gdLst>
              <a:gd name="T0" fmla="*/ 176 w 795"/>
              <a:gd name="T1" fmla="*/ 573 h 574"/>
              <a:gd name="T2" fmla="*/ 185 w 795"/>
              <a:gd name="T3" fmla="*/ 564 h 574"/>
              <a:gd name="T4" fmla="*/ 194 w 795"/>
              <a:gd name="T5" fmla="*/ 564 h 574"/>
              <a:gd name="T6" fmla="*/ 212 w 795"/>
              <a:gd name="T7" fmla="*/ 564 h 574"/>
              <a:gd name="T8" fmla="*/ 212 w 795"/>
              <a:gd name="T9" fmla="*/ 564 h 574"/>
              <a:gd name="T10" fmla="*/ 309 w 795"/>
              <a:gd name="T11" fmla="*/ 564 h 574"/>
              <a:gd name="T12" fmla="*/ 309 w 795"/>
              <a:gd name="T13" fmla="*/ 564 h 574"/>
              <a:gd name="T14" fmla="*/ 335 w 795"/>
              <a:gd name="T15" fmla="*/ 556 h 574"/>
              <a:gd name="T16" fmla="*/ 344 w 795"/>
              <a:gd name="T17" fmla="*/ 556 h 574"/>
              <a:gd name="T18" fmla="*/ 379 w 795"/>
              <a:gd name="T19" fmla="*/ 556 h 574"/>
              <a:gd name="T20" fmla="*/ 406 w 795"/>
              <a:gd name="T21" fmla="*/ 547 h 574"/>
              <a:gd name="T22" fmla="*/ 459 w 795"/>
              <a:gd name="T23" fmla="*/ 494 h 574"/>
              <a:gd name="T24" fmla="*/ 503 w 795"/>
              <a:gd name="T25" fmla="*/ 467 h 574"/>
              <a:gd name="T26" fmla="*/ 512 w 795"/>
              <a:gd name="T27" fmla="*/ 467 h 574"/>
              <a:gd name="T28" fmla="*/ 573 w 795"/>
              <a:gd name="T29" fmla="*/ 459 h 574"/>
              <a:gd name="T30" fmla="*/ 741 w 795"/>
              <a:gd name="T31" fmla="*/ 379 h 574"/>
              <a:gd name="T32" fmla="*/ 794 w 795"/>
              <a:gd name="T33" fmla="*/ 344 h 574"/>
              <a:gd name="T34" fmla="*/ 794 w 795"/>
              <a:gd name="T35" fmla="*/ 326 h 574"/>
              <a:gd name="T36" fmla="*/ 794 w 795"/>
              <a:gd name="T37" fmla="*/ 309 h 574"/>
              <a:gd name="T38" fmla="*/ 750 w 795"/>
              <a:gd name="T39" fmla="*/ 264 h 574"/>
              <a:gd name="T40" fmla="*/ 741 w 795"/>
              <a:gd name="T41" fmla="*/ 247 h 574"/>
              <a:gd name="T42" fmla="*/ 715 w 795"/>
              <a:gd name="T43" fmla="*/ 203 h 574"/>
              <a:gd name="T44" fmla="*/ 573 w 795"/>
              <a:gd name="T45" fmla="*/ 53 h 574"/>
              <a:gd name="T46" fmla="*/ 565 w 795"/>
              <a:gd name="T47" fmla="*/ 35 h 574"/>
              <a:gd name="T48" fmla="*/ 565 w 795"/>
              <a:gd name="T49" fmla="*/ 26 h 574"/>
              <a:gd name="T50" fmla="*/ 565 w 795"/>
              <a:gd name="T51" fmla="*/ 0 h 574"/>
              <a:gd name="T52" fmla="*/ 238 w 795"/>
              <a:gd name="T53" fmla="*/ 53 h 574"/>
              <a:gd name="T54" fmla="*/ 53 w 795"/>
              <a:gd name="T55" fmla="*/ 88 h 574"/>
              <a:gd name="T56" fmla="*/ 35 w 795"/>
              <a:gd name="T57" fmla="*/ 79 h 574"/>
              <a:gd name="T58" fmla="*/ 0 w 795"/>
              <a:gd name="T59" fmla="*/ 247 h 574"/>
              <a:gd name="T60" fmla="*/ 9 w 795"/>
              <a:gd name="T61" fmla="*/ 388 h 574"/>
              <a:gd name="T62" fmla="*/ 26 w 795"/>
              <a:gd name="T63" fmla="*/ 432 h 574"/>
              <a:gd name="T64" fmla="*/ 115 w 795"/>
              <a:gd name="T65" fmla="*/ 52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95" h="574">
                <a:moveTo>
                  <a:pt x="176" y="573"/>
                </a:moveTo>
                <a:lnTo>
                  <a:pt x="176" y="573"/>
                </a:lnTo>
                <a:lnTo>
                  <a:pt x="176" y="573"/>
                </a:lnTo>
                <a:lnTo>
                  <a:pt x="185" y="564"/>
                </a:lnTo>
                <a:lnTo>
                  <a:pt x="185" y="564"/>
                </a:lnTo>
                <a:lnTo>
                  <a:pt x="194" y="564"/>
                </a:lnTo>
                <a:lnTo>
                  <a:pt x="194" y="564"/>
                </a:lnTo>
                <a:lnTo>
                  <a:pt x="212" y="564"/>
                </a:lnTo>
                <a:lnTo>
                  <a:pt x="212" y="564"/>
                </a:lnTo>
                <a:lnTo>
                  <a:pt x="212" y="564"/>
                </a:lnTo>
                <a:lnTo>
                  <a:pt x="212" y="564"/>
                </a:lnTo>
                <a:lnTo>
                  <a:pt x="309" y="564"/>
                </a:lnTo>
                <a:lnTo>
                  <a:pt x="309" y="564"/>
                </a:lnTo>
                <a:lnTo>
                  <a:pt x="309" y="564"/>
                </a:lnTo>
                <a:lnTo>
                  <a:pt x="309" y="564"/>
                </a:lnTo>
                <a:lnTo>
                  <a:pt x="335" y="556"/>
                </a:lnTo>
                <a:lnTo>
                  <a:pt x="335" y="556"/>
                </a:lnTo>
                <a:lnTo>
                  <a:pt x="344" y="556"/>
                </a:lnTo>
                <a:lnTo>
                  <a:pt x="344" y="556"/>
                </a:lnTo>
                <a:lnTo>
                  <a:pt x="379" y="556"/>
                </a:lnTo>
                <a:lnTo>
                  <a:pt x="379" y="556"/>
                </a:lnTo>
                <a:lnTo>
                  <a:pt x="406" y="547"/>
                </a:lnTo>
                <a:lnTo>
                  <a:pt x="423" y="529"/>
                </a:lnTo>
                <a:lnTo>
                  <a:pt x="459" y="494"/>
                </a:lnTo>
                <a:lnTo>
                  <a:pt x="485" y="467"/>
                </a:lnTo>
                <a:lnTo>
                  <a:pt x="503" y="467"/>
                </a:lnTo>
                <a:lnTo>
                  <a:pt x="512" y="467"/>
                </a:lnTo>
                <a:lnTo>
                  <a:pt x="512" y="467"/>
                </a:lnTo>
                <a:lnTo>
                  <a:pt x="538" y="467"/>
                </a:lnTo>
                <a:lnTo>
                  <a:pt x="573" y="459"/>
                </a:lnTo>
                <a:lnTo>
                  <a:pt x="662" y="423"/>
                </a:lnTo>
                <a:lnTo>
                  <a:pt x="741" y="379"/>
                </a:lnTo>
                <a:lnTo>
                  <a:pt x="776" y="361"/>
                </a:lnTo>
                <a:lnTo>
                  <a:pt x="794" y="344"/>
                </a:lnTo>
                <a:lnTo>
                  <a:pt x="794" y="344"/>
                </a:lnTo>
                <a:lnTo>
                  <a:pt x="794" y="326"/>
                </a:lnTo>
                <a:lnTo>
                  <a:pt x="794" y="326"/>
                </a:lnTo>
                <a:lnTo>
                  <a:pt x="794" y="309"/>
                </a:lnTo>
                <a:lnTo>
                  <a:pt x="768" y="291"/>
                </a:lnTo>
                <a:lnTo>
                  <a:pt x="750" y="264"/>
                </a:lnTo>
                <a:lnTo>
                  <a:pt x="741" y="247"/>
                </a:lnTo>
                <a:lnTo>
                  <a:pt x="741" y="247"/>
                </a:lnTo>
                <a:lnTo>
                  <a:pt x="732" y="229"/>
                </a:lnTo>
                <a:lnTo>
                  <a:pt x="715" y="203"/>
                </a:lnTo>
                <a:lnTo>
                  <a:pt x="662" y="141"/>
                </a:lnTo>
                <a:lnTo>
                  <a:pt x="573" y="53"/>
                </a:lnTo>
                <a:lnTo>
                  <a:pt x="573" y="53"/>
                </a:lnTo>
                <a:lnTo>
                  <a:pt x="565" y="35"/>
                </a:lnTo>
                <a:lnTo>
                  <a:pt x="565" y="35"/>
                </a:lnTo>
                <a:lnTo>
                  <a:pt x="565" y="26"/>
                </a:lnTo>
                <a:lnTo>
                  <a:pt x="565" y="26"/>
                </a:lnTo>
                <a:lnTo>
                  <a:pt x="565" y="0"/>
                </a:lnTo>
                <a:lnTo>
                  <a:pt x="565" y="0"/>
                </a:lnTo>
                <a:lnTo>
                  <a:pt x="238" y="53"/>
                </a:lnTo>
                <a:lnTo>
                  <a:pt x="53" y="88"/>
                </a:lnTo>
                <a:lnTo>
                  <a:pt x="53" y="88"/>
                </a:lnTo>
                <a:lnTo>
                  <a:pt x="35" y="79"/>
                </a:lnTo>
                <a:lnTo>
                  <a:pt x="35" y="79"/>
                </a:lnTo>
                <a:lnTo>
                  <a:pt x="18" y="159"/>
                </a:lnTo>
                <a:lnTo>
                  <a:pt x="0" y="247"/>
                </a:lnTo>
                <a:lnTo>
                  <a:pt x="0" y="326"/>
                </a:lnTo>
                <a:lnTo>
                  <a:pt x="9" y="388"/>
                </a:lnTo>
                <a:lnTo>
                  <a:pt x="9" y="388"/>
                </a:lnTo>
                <a:lnTo>
                  <a:pt x="26" y="432"/>
                </a:lnTo>
                <a:lnTo>
                  <a:pt x="62" y="476"/>
                </a:lnTo>
                <a:lnTo>
                  <a:pt x="115" y="520"/>
                </a:lnTo>
                <a:lnTo>
                  <a:pt x="176" y="573"/>
                </a:lnTo>
              </a:path>
            </a:pathLst>
          </a:custGeom>
          <a:solidFill>
            <a:srgbClr val="FFD500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Freeform 21"/>
          <p:cNvSpPr>
            <a:spLocks noChangeArrowheads="1"/>
          </p:cNvSpPr>
          <p:nvPr/>
        </p:nvSpPr>
        <p:spPr bwMode="auto">
          <a:xfrm>
            <a:off x="6206564" y="2501540"/>
            <a:ext cx="2167043" cy="1246817"/>
          </a:xfrm>
          <a:custGeom>
            <a:avLst/>
            <a:gdLst>
              <a:gd name="T0" fmla="*/ 353 w 5295"/>
              <a:gd name="T1" fmla="*/ 1695 h 3046"/>
              <a:gd name="T2" fmla="*/ 767 w 5295"/>
              <a:gd name="T3" fmla="*/ 1792 h 3046"/>
              <a:gd name="T4" fmla="*/ 935 w 5295"/>
              <a:gd name="T5" fmla="*/ 1730 h 3046"/>
              <a:gd name="T6" fmla="*/ 1217 w 5295"/>
              <a:gd name="T7" fmla="*/ 1650 h 3046"/>
              <a:gd name="T8" fmla="*/ 1641 w 5295"/>
              <a:gd name="T9" fmla="*/ 1545 h 3046"/>
              <a:gd name="T10" fmla="*/ 1959 w 5295"/>
              <a:gd name="T11" fmla="*/ 1712 h 3046"/>
              <a:gd name="T12" fmla="*/ 2215 w 5295"/>
              <a:gd name="T13" fmla="*/ 2109 h 3046"/>
              <a:gd name="T14" fmla="*/ 2267 w 5295"/>
              <a:gd name="T15" fmla="*/ 2321 h 3046"/>
              <a:gd name="T16" fmla="*/ 1967 w 5295"/>
              <a:gd name="T17" fmla="*/ 2356 h 3046"/>
              <a:gd name="T18" fmla="*/ 1782 w 5295"/>
              <a:gd name="T19" fmla="*/ 2692 h 3046"/>
              <a:gd name="T20" fmla="*/ 2038 w 5295"/>
              <a:gd name="T21" fmla="*/ 2692 h 3046"/>
              <a:gd name="T22" fmla="*/ 2197 w 5295"/>
              <a:gd name="T23" fmla="*/ 2621 h 3046"/>
              <a:gd name="T24" fmla="*/ 2506 w 5295"/>
              <a:gd name="T25" fmla="*/ 2268 h 3046"/>
              <a:gd name="T26" fmla="*/ 2903 w 5295"/>
              <a:gd name="T27" fmla="*/ 2180 h 3046"/>
              <a:gd name="T28" fmla="*/ 2903 w 5295"/>
              <a:gd name="T29" fmla="*/ 2321 h 3046"/>
              <a:gd name="T30" fmla="*/ 3212 w 5295"/>
              <a:gd name="T31" fmla="*/ 2400 h 3046"/>
              <a:gd name="T32" fmla="*/ 3406 w 5295"/>
              <a:gd name="T33" fmla="*/ 2480 h 3046"/>
              <a:gd name="T34" fmla="*/ 3026 w 5295"/>
              <a:gd name="T35" fmla="*/ 2665 h 3046"/>
              <a:gd name="T36" fmla="*/ 3353 w 5295"/>
              <a:gd name="T37" fmla="*/ 2850 h 3046"/>
              <a:gd name="T38" fmla="*/ 3370 w 5295"/>
              <a:gd name="T39" fmla="*/ 3045 h 3046"/>
              <a:gd name="T40" fmla="*/ 3706 w 5295"/>
              <a:gd name="T41" fmla="*/ 2912 h 3046"/>
              <a:gd name="T42" fmla="*/ 4094 w 5295"/>
              <a:gd name="T43" fmla="*/ 2806 h 3046"/>
              <a:gd name="T44" fmla="*/ 4209 w 5295"/>
              <a:gd name="T45" fmla="*/ 2727 h 3046"/>
              <a:gd name="T46" fmla="*/ 3785 w 5295"/>
              <a:gd name="T47" fmla="*/ 2656 h 3046"/>
              <a:gd name="T48" fmla="*/ 3856 w 5295"/>
              <a:gd name="T49" fmla="*/ 2339 h 3046"/>
              <a:gd name="T50" fmla="*/ 4376 w 5295"/>
              <a:gd name="T51" fmla="*/ 2162 h 3046"/>
              <a:gd name="T52" fmla="*/ 4703 w 5295"/>
              <a:gd name="T53" fmla="*/ 1915 h 3046"/>
              <a:gd name="T54" fmla="*/ 4950 w 5295"/>
              <a:gd name="T55" fmla="*/ 1747 h 3046"/>
              <a:gd name="T56" fmla="*/ 5224 w 5295"/>
              <a:gd name="T57" fmla="*/ 1668 h 3046"/>
              <a:gd name="T58" fmla="*/ 5179 w 5295"/>
              <a:gd name="T59" fmla="*/ 1483 h 3046"/>
              <a:gd name="T60" fmla="*/ 5285 w 5295"/>
              <a:gd name="T61" fmla="*/ 1395 h 3046"/>
              <a:gd name="T62" fmla="*/ 5224 w 5295"/>
              <a:gd name="T63" fmla="*/ 1289 h 3046"/>
              <a:gd name="T64" fmla="*/ 5241 w 5295"/>
              <a:gd name="T65" fmla="*/ 1130 h 3046"/>
              <a:gd name="T66" fmla="*/ 4879 w 5295"/>
              <a:gd name="T67" fmla="*/ 1015 h 3046"/>
              <a:gd name="T68" fmla="*/ 4615 w 5295"/>
              <a:gd name="T69" fmla="*/ 944 h 3046"/>
              <a:gd name="T70" fmla="*/ 4376 w 5295"/>
              <a:gd name="T71" fmla="*/ 803 h 3046"/>
              <a:gd name="T72" fmla="*/ 4112 w 5295"/>
              <a:gd name="T73" fmla="*/ 786 h 3046"/>
              <a:gd name="T74" fmla="*/ 3926 w 5295"/>
              <a:gd name="T75" fmla="*/ 759 h 3046"/>
              <a:gd name="T76" fmla="*/ 3794 w 5295"/>
              <a:gd name="T77" fmla="*/ 486 h 3046"/>
              <a:gd name="T78" fmla="*/ 3521 w 5295"/>
              <a:gd name="T79" fmla="*/ 344 h 3046"/>
              <a:gd name="T80" fmla="*/ 3494 w 5295"/>
              <a:gd name="T81" fmla="*/ 97 h 3046"/>
              <a:gd name="T82" fmla="*/ 3229 w 5295"/>
              <a:gd name="T83" fmla="*/ 18 h 3046"/>
              <a:gd name="T84" fmla="*/ 2929 w 5295"/>
              <a:gd name="T85" fmla="*/ 89 h 3046"/>
              <a:gd name="T86" fmla="*/ 2682 w 5295"/>
              <a:gd name="T87" fmla="*/ 97 h 3046"/>
              <a:gd name="T88" fmla="*/ 2444 w 5295"/>
              <a:gd name="T89" fmla="*/ 336 h 3046"/>
              <a:gd name="T90" fmla="*/ 2338 w 5295"/>
              <a:gd name="T91" fmla="*/ 362 h 3046"/>
              <a:gd name="T92" fmla="*/ 2029 w 5295"/>
              <a:gd name="T93" fmla="*/ 336 h 3046"/>
              <a:gd name="T94" fmla="*/ 1800 w 5295"/>
              <a:gd name="T95" fmla="*/ 300 h 3046"/>
              <a:gd name="T96" fmla="*/ 1588 w 5295"/>
              <a:gd name="T97" fmla="*/ 292 h 3046"/>
              <a:gd name="T98" fmla="*/ 1253 w 5295"/>
              <a:gd name="T99" fmla="*/ 221 h 3046"/>
              <a:gd name="T100" fmla="*/ 706 w 5295"/>
              <a:gd name="T101" fmla="*/ 168 h 3046"/>
              <a:gd name="T102" fmla="*/ 476 w 5295"/>
              <a:gd name="T103" fmla="*/ 309 h 3046"/>
              <a:gd name="T104" fmla="*/ 538 w 5295"/>
              <a:gd name="T105" fmla="*/ 636 h 3046"/>
              <a:gd name="T106" fmla="*/ 406 w 5295"/>
              <a:gd name="T107" fmla="*/ 812 h 3046"/>
              <a:gd name="T108" fmla="*/ 150 w 5295"/>
              <a:gd name="T109" fmla="*/ 1253 h 3046"/>
              <a:gd name="T110" fmla="*/ 0 w 5295"/>
              <a:gd name="T111" fmla="*/ 1509 h 3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95" h="3046">
                <a:moveTo>
                  <a:pt x="132" y="1659"/>
                </a:moveTo>
                <a:lnTo>
                  <a:pt x="132" y="1659"/>
                </a:lnTo>
                <a:lnTo>
                  <a:pt x="167" y="1677"/>
                </a:lnTo>
                <a:lnTo>
                  <a:pt x="185" y="1695"/>
                </a:lnTo>
                <a:lnTo>
                  <a:pt x="185" y="1695"/>
                </a:lnTo>
                <a:lnTo>
                  <a:pt x="300" y="1686"/>
                </a:lnTo>
                <a:lnTo>
                  <a:pt x="300" y="1686"/>
                </a:lnTo>
                <a:lnTo>
                  <a:pt x="353" y="1695"/>
                </a:lnTo>
                <a:lnTo>
                  <a:pt x="441" y="1712"/>
                </a:lnTo>
                <a:lnTo>
                  <a:pt x="529" y="1730"/>
                </a:lnTo>
                <a:lnTo>
                  <a:pt x="600" y="1739"/>
                </a:lnTo>
                <a:lnTo>
                  <a:pt x="600" y="1739"/>
                </a:lnTo>
                <a:lnTo>
                  <a:pt x="644" y="1739"/>
                </a:lnTo>
                <a:lnTo>
                  <a:pt x="697" y="1756"/>
                </a:lnTo>
                <a:lnTo>
                  <a:pt x="741" y="1765"/>
                </a:lnTo>
                <a:lnTo>
                  <a:pt x="767" y="1792"/>
                </a:lnTo>
                <a:lnTo>
                  <a:pt x="767" y="1792"/>
                </a:lnTo>
                <a:lnTo>
                  <a:pt x="794" y="1800"/>
                </a:lnTo>
                <a:lnTo>
                  <a:pt x="829" y="1800"/>
                </a:lnTo>
                <a:lnTo>
                  <a:pt x="864" y="1783"/>
                </a:lnTo>
                <a:lnTo>
                  <a:pt x="900" y="1756"/>
                </a:lnTo>
                <a:lnTo>
                  <a:pt x="900" y="1756"/>
                </a:lnTo>
                <a:lnTo>
                  <a:pt x="917" y="1739"/>
                </a:lnTo>
                <a:lnTo>
                  <a:pt x="935" y="1730"/>
                </a:lnTo>
                <a:lnTo>
                  <a:pt x="979" y="1730"/>
                </a:lnTo>
                <a:lnTo>
                  <a:pt x="1050" y="1739"/>
                </a:lnTo>
                <a:lnTo>
                  <a:pt x="1050" y="1739"/>
                </a:lnTo>
                <a:lnTo>
                  <a:pt x="1094" y="1730"/>
                </a:lnTo>
                <a:lnTo>
                  <a:pt x="1147" y="1712"/>
                </a:lnTo>
                <a:lnTo>
                  <a:pt x="1191" y="1677"/>
                </a:lnTo>
                <a:lnTo>
                  <a:pt x="1217" y="1650"/>
                </a:lnTo>
                <a:lnTo>
                  <a:pt x="1217" y="1650"/>
                </a:lnTo>
                <a:lnTo>
                  <a:pt x="1244" y="1633"/>
                </a:lnTo>
                <a:lnTo>
                  <a:pt x="1279" y="1615"/>
                </a:lnTo>
                <a:lnTo>
                  <a:pt x="1385" y="1571"/>
                </a:lnTo>
                <a:lnTo>
                  <a:pt x="1500" y="1545"/>
                </a:lnTo>
                <a:lnTo>
                  <a:pt x="1579" y="1527"/>
                </a:lnTo>
                <a:lnTo>
                  <a:pt x="1579" y="1527"/>
                </a:lnTo>
                <a:lnTo>
                  <a:pt x="1606" y="1527"/>
                </a:lnTo>
                <a:lnTo>
                  <a:pt x="1641" y="1545"/>
                </a:lnTo>
                <a:lnTo>
                  <a:pt x="1703" y="1589"/>
                </a:lnTo>
                <a:lnTo>
                  <a:pt x="1765" y="1633"/>
                </a:lnTo>
                <a:lnTo>
                  <a:pt x="1791" y="1650"/>
                </a:lnTo>
                <a:lnTo>
                  <a:pt x="1817" y="1659"/>
                </a:lnTo>
                <a:lnTo>
                  <a:pt x="1817" y="1659"/>
                </a:lnTo>
                <a:lnTo>
                  <a:pt x="1870" y="1668"/>
                </a:lnTo>
                <a:lnTo>
                  <a:pt x="1932" y="1695"/>
                </a:lnTo>
                <a:lnTo>
                  <a:pt x="1959" y="1712"/>
                </a:lnTo>
                <a:lnTo>
                  <a:pt x="1994" y="1739"/>
                </a:lnTo>
                <a:lnTo>
                  <a:pt x="2012" y="1774"/>
                </a:lnTo>
                <a:lnTo>
                  <a:pt x="2029" y="1818"/>
                </a:lnTo>
                <a:lnTo>
                  <a:pt x="2029" y="1818"/>
                </a:lnTo>
                <a:lnTo>
                  <a:pt x="2065" y="1906"/>
                </a:lnTo>
                <a:lnTo>
                  <a:pt x="2117" y="1995"/>
                </a:lnTo>
                <a:lnTo>
                  <a:pt x="2170" y="2065"/>
                </a:lnTo>
                <a:lnTo>
                  <a:pt x="2215" y="2109"/>
                </a:lnTo>
                <a:lnTo>
                  <a:pt x="2215" y="2109"/>
                </a:lnTo>
                <a:lnTo>
                  <a:pt x="2241" y="2153"/>
                </a:lnTo>
                <a:lnTo>
                  <a:pt x="2267" y="2215"/>
                </a:lnTo>
                <a:lnTo>
                  <a:pt x="2276" y="2268"/>
                </a:lnTo>
                <a:lnTo>
                  <a:pt x="2285" y="2303"/>
                </a:lnTo>
                <a:lnTo>
                  <a:pt x="2285" y="2303"/>
                </a:lnTo>
                <a:lnTo>
                  <a:pt x="2276" y="2321"/>
                </a:lnTo>
                <a:lnTo>
                  <a:pt x="2267" y="2321"/>
                </a:lnTo>
                <a:lnTo>
                  <a:pt x="2223" y="2312"/>
                </a:lnTo>
                <a:lnTo>
                  <a:pt x="2082" y="2268"/>
                </a:lnTo>
                <a:lnTo>
                  <a:pt x="2082" y="2268"/>
                </a:lnTo>
                <a:lnTo>
                  <a:pt x="2047" y="2268"/>
                </a:lnTo>
                <a:lnTo>
                  <a:pt x="2020" y="2277"/>
                </a:lnTo>
                <a:lnTo>
                  <a:pt x="2003" y="2286"/>
                </a:lnTo>
                <a:lnTo>
                  <a:pt x="1985" y="2312"/>
                </a:lnTo>
                <a:lnTo>
                  <a:pt x="1967" y="2356"/>
                </a:lnTo>
                <a:lnTo>
                  <a:pt x="1967" y="2400"/>
                </a:lnTo>
                <a:lnTo>
                  <a:pt x="1967" y="2400"/>
                </a:lnTo>
                <a:lnTo>
                  <a:pt x="1959" y="2427"/>
                </a:lnTo>
                <a:lnTo>
                  <a:pt x="1941" y="2462"/>
                </a:lnTo>
                <a:lnTo>
                  <a:pt x="1888" y="2550"/>
                </a:lnTo>
                <a:lnTo>
                  <a:pt x="1791" y="2674"/>
                </a:lnTo>
                <a:lnTo>
                  <a:pt x="1791" y="2674"/>
                </a:lnTo>
                <a:lnTo>
                  <a:pt x="1782" y="2692"/>
                </a:lnTo>
                <a:lnTo>
                  <a:pt x="1791" y="2700"/>
                </a:lnTo>
                <a:lnTo>
                  <a:pt x="1817" y="2718"/>
                </a:lnTo>
                <a:lnTo>
                  <a:pt x="1862" y="2736"/>
                </a:lnTo>
                <a:lnTo>
                  <a:pt x="1906" y="2745"/>
                </a:lnTo>
                <a:lnTo>
                  <a:pt x="1906" y="2745"/>
                </a:lnTo>
                <a:lnTo>
                  <a:pt x="1941" y="2736"/>
                </a:lnTo>
                <a:lnTo>
                  <a:pt x="1985" y="2709"/>
                </a:lnTo>
                <a:lnTo>
                  <a:pt x="2038" y="2692"/>
                </a:lnTo>
                <a:lnTo>
                  <a:pt x="2073" y="2674"/>
                </a:lnTo>
                <a:lnTo>
                  <a:pt x="2073" y="2674"/>
                </a:lnTo>
                <a:lnTo>
                  <a:pt x="2109" y="2700"/>
                </a:lnTo>
                <a:lnTo>
                  <a:pt x="2179" y="2753"/>
                </a:lnTo>
                <a:lnTo>
                  <a:pt x="2179" y="2753"/>
                </a:lnTo>
                <a:lnTo>
                  <a:pt x="2179" y="2674"/>
                </a:lnTo>
                <a:lnTo>
                  <a:pt x="2188" y="2648"/>
                </a:lnTo>
                <a:lnTo>
                  <a:pt x="2197" y="2621"/>
                </a:lnTo>
                <a:lnTo>
                  <a:pt x="2241" y="2586"/>
                </a:lnTo>
                <a:lnTo>
                  <a:pt x="2320" y="2524"/>
                </a:lnTo>
                <a:lnTo>
                  <a:pt x="2320" y="2524"/>
                </a:lnTo>
                <a:lnTo>
                  <a:pt x="2365" y="2489"/>
                </a:lnTo>
                <a:lnTo>
                  <a:pt x="2400" y="2445"/>
                </a:lnTo>
                <a:lnTo>
                  <a:pt x="2453" y="2348"/>
                </a:lnTo>
                <a:lnTo>
                  <a:pt x="2479" y="2303"/>
                </a:lnTo>
                <a:lnTo>
                  <a:pt x="2506" y="2268"/>
                </a:lnTo>
                <a:lnTo>
                  <a:pt x="2532" y="2242"/>
                </a:lnTo>
                <a:lnTo>
                  <a:pt x="2576" y="2224"/>
                </a:lnTo>
                <a:lnTo>
                  <a:pt x="2576" y="2224"/>
                </a:lnTo>
                <a:lnTo>
                  <a:pt x="2647" y="2206"/>
                </a:lnTo>
                <a:lnTo>
                  <a:pt x="2718" y="2189"/>
                </a:lnTo>
                <a:lnTo>
                  <a:pt x="2797" y="2171"/>
                </a:lnTo>
                <a:lnTo>
                  <a:pt x="2850" y="2171"/>
                </a:lnTo>
                <a:lnTo>
                  <a:pt x="2903" y="2180"/>
                </a:lnTo>
                <a:lnTo>
                  <a:pt x="2903" y="2180"/>
                </a:lnTo>
                <a:lnTo>
                  <a:pt x="2947" y="2189"/>
                </a:lnTo>
                <a:lnTo>
                  <a:pt x="2956" y="2198"/>
                </a:lnTo>
                <a:lnTo>
                  <a:pt x="2965" y="2215"/>
                </a:lnTo>
                <a:lnTo>
                  <a:pt x="2956" y="2233"/>
                </a:lnTo>
                <a:lnTo>
                  <a:pt x="2938" y="2259"/>
                </a:lnTo>
                <a:lnTo>
                  <a:pt x="2920" y="2295"/>
                </a:lnTo>
                <a:lnTo>
                  <a:pt x="2903" y="2321"/>
                </a:lnTo>
                <a:lnTo>
                  <a:pt x="2903" y="2339"/>
                </a:lnTo>
                <a:lnTo>
                  <a:pt x="2903" y="2348"/>
                </a:lnTo>
                <a:lnTo>
                  <a:pt x="2920" y="2365"/>
                </a:lnTo>
                <a:lnTo>
                  <a:pt x="2938" y="2374"/>
                </a:lnTo>
                <a:lnTo>
                  <a:pt x="2938" y="2374"/>
                </a:lnTo>
                <a:lnTo>
                  <a:pt x="2991" y="2392"/>
                </a:lnTo>
                <a:lnTo>
                  <a:pt x="3053" y="2400"/>
                </a:lnTo>
                <a:lnTo>
                  <a:pt x="3212" y="2400"/>
                </a:lnTo>
                <a:lnTo>
                  <a:pt x="3291" y="2400"/>
                </a:lnTo>
                <a:lnTo>
                  <a:pt x="3353" y="2400"/>
                </a:lnTo>
                <a:lnTo>
                  <a:pt x="3397" y="2418"/>
                </a:lnTo>
                <a:lnTo>
                  <a:pt x="3415" y="2427"/>
                </a:lnTo>
                <a:lnTo>
                  <a:pt x="3415" y="2445"/>
                </a:lnTo>
                <a:lnTo>
                  <a:pt x="3415" y="2445"/>
                </a:lnTo>
                <a:lnTo>
                  <a:pt x="3415" y="2462"/>
                </a:lnTo>
                <a:lnTo>
                  <a:pt x="3406" y="2480"/>
                </a:lnTo>
                <a:lnTo>
                  <a:pt x="3362" y="2506"/>
                </a:lnTo>
                <a:lnTo>
                  <a:pt x="3300" y="2542"/>
                </a:lnTo>
                <a:lnTo>
                  <a:pt x="3220" y="2568"/>
                </a:lnTo>
                <a:lnTo>
                  <a:pt x="3079" y="2621"/>
                </a:lnTo>
                <a:lnTo>
                  <a:pt x="3035" y="2648"/>
                </a:lnTo>
                <a:lnTo>
                  <a:pt x="3026" y="2656"/>
                </a:lnTo>
                <a:lnTo>
                  <a:pt x="3026" y="2665"/>
                </a:lnTo>
                <a:lnTo>
                  <a:pt x="3026" y="2665"/>
                </a:lnTo>
                <a:lnTo>
                  <a:pt x="3035" y="2683"/>
                </a:lnTo>
                <a:lnTo>
                  <a:pt x="3062" y="2700"/>
                </a:lnTo>
                <a:lnTo>
                  <a:pt x="3150" y="2727"/>
                </a:lnTo>
                <a:lnTo>
                  <a:pt x="3247" y="2762"/>
                </a:lnTo>
                <a:lnTo>
                  <a:pt x="3318" y="2798"/>
                </a:lnTo>
                <a:lnTo>
                  <a:pt x="3318" y="2798"/>
                </a:lnTo>
                <a:lnTo>
                  <a:pt x="3344" y="2824"/>
                </a:lnTo>
                <a:lnTo>
                  <a:pt x="3353" y="2850"/>
                </a:lnTo>
                <a:lnTo>
                  <a:pt x="3353" y="2877"/>
                </a:lnTo>
                <a:lnTo>
                  <a:pt x="3344" y="2912"/>
                </a:lnTo>
                <a:lnTo>
                  <a:pt x="3326" y="2983"/>
                </a:lnTo>
                <a:lnTo>
                  <a:pt x="3326" y="3009"/>
                </a:lnTo>
                <a:lnTo>
                  <a:pt x="3335" y="3027"/>
                </a:lnTo>
                <a:lnTo>
                  <a:pt x="3335" y="3027"/>
                </a:lnTo>
                <a:lnTo>
                  <a:pt x="3353" y="3045"/>
                </a:lnTo>
                <a:lnTo>
                  <a:pt x="3370" y="3045"/>
                </a:lnTo>
                <a:lnTo>
                  <a:pt x="3406" y="3045"/>
                </a:lnTo>
                <a:lnTo>
                  <a:pt x="3432" y="3045"/>
                </a:lnTo>
                <a:lnTo>
                  <a:pt x="3503" y="3009"/>
                </a:lnTo>
                <a:lnTo>
                  <a:pt x="3573" y="2974"/>
                </a:lnTo>
                <a:lnTo>
                  <a:pt x="3573" y="2974"/>
                </a:lnTo>
                <a:lnTo>
                  <a:pt x="3609" y="2948"/>
                </a:lnTo>
                <a:lnTo>
                  <a:pt x="3644" y="2939"/>
                </a:lnTo>
                <a:lnTo>
                  <a:pt x="3706" y="2912"/>
                </a:lnTo>
                <a:lnTo>
                  <a:pt x="3776" y="2895"/>
                </a:lnTo>
                <a:lnTo>
                  <a:pt x="3821" y="2877"/>
                </a:lnTo>
                <a:lnTo>
                  <a:pt x="3865" y="2850"/>
                </a:lnTo>
                <a:lnTo>
                  <a:pt x="3865" y="2850"/>
                </a:lnTo>
                <a:lnTo>
                  <a:pt x="3909" y="2824"/>
                </a:lnTo>
                <a:lnTo>
                  <a:pt x="3971" y="2815"/>
                </a:lnTo>
                <a:lnTo>
                  <a:pt x="4032" y="2806"/>
                </a:lnTo>
                <a:lnTo>
                  <a:pt x="4094" y="2806"/>
                </a:lnTo>
                <a:lnTo>
                  <a:pt x="4200" y="2806"/>
                </a:lnTo>
                <a:lnTo>
                  <a:pt x="4235" y="2806"/>
                </a:lnTo>
                <a:lnTo>
                  <a:pt x="4262" y="2789"/>
                </a:lnTo>
                <a:lnTo>
                  <a:pt x="4262" y="2789"/>
                </a:lnTo>
                <a:lnTo>
                  <a:pt x="4262" y="2771"/>
                </a:lnTo>
                <a:lnTo>
                  <a:pt x="4253" y="2753"/>
                </a:lnTo>
                <a:lnTo>
                  <a:pt x="4235" y="2736"/>
                </a:lnTo>
                <a:lnTo>
                  <a:pt x="4209" y="2727"/>
                </a:lnTo>
                <a:lnTo>
                  <a:pt x="4165" y="2718"/>
                </a:lnTo>
                <a:lnTo>
                  <a:pt x="4103" y="2709"/>
                </a:lnTo>
                <a:lnTo>
                  <a:pt x="4041" y="2709"/>
                </a:lnTo>
                <a:lnTo>
                  <a:pt x="3962" y="2709"/>
                </a:lnTo>
                <a:lnTo>
                  <a:pt x="3962" y="2709"/>
                </a:lnTo>
                <a:lnTo>
                  <a:pt x="3882" y="2709"/>
                </a:lnTo>
                <a:lnTo>
                  <a:pt x="3821" y="2692"/>
                </a:lnTo>
                <a:lnTo>
                  <a:pt x="3785" y="2656"/>
                </a:lnTo>
                <a:lnTo>
                  <a:pt x="3750" y="2612"/>
                </a:lnTo>
                <a:lnTo>
                  <a:pt x="3732" y="2568"/>
                </a:lnTo>
                <a:lnTo>
                  <a:pt x="3723" y="2533"/>
                </a:lnTo>
                <a:lnTo>
                  <a:pt x="3715" y="2471"/>
                </a:lnTo>
                <a:lnTo>
                  <a:pt x="3715" y="2471"/>
                </a:lnTo>
                <a:lnTo>
                  <a:pt x="3723" y="2445"/>
                </a:lnTo>
                <a:lnTo>
                  <a:pt x="3759" y="2418"/>
                </a:lnTo>
                <a:lnTo>
                  <a:pt x="3856" y="2339"/>
                </a:lnTo>
                <a:lnTo>
                  <a:pt x="3909" y="2303"/>
                </a:lnTo>
                <a:lnTo>
                  <a:pt x="3971" y="2268"/>
                </a:lnTo>
                <a:lnTo>
                  <a:pt x="4032" y="2242"/>
                </a:lnTo>
                <a:lnTo>
                  <a:pt x="4094" y="2233"/>
                </a:lnTo>
                <a:lnTo>
                  <a:pt x="4094" y="2233"/>
                </a:lnTo>
                <a:lnTo>
                  <a:pt x="4191" y="2215"/>
                </a:lnTo>
                <a:lnTo>
                  <a:pt x="4279" y="2198"/>
                </a:lnTo>
                <a:lnTo>
                  <a:pt x="4376" y="2162"/>
                </a:lnTo>
                <a:lnTo>
                  <a:pt x="4465" y="2118"/>
                </a:lnTo>
                <a:lnTo>
                  <a:pt x="4465" y="2118"/>
                </a:lnTo>
                <a:lnTo>
                  <a:pt x="4571" y="2083"/>
                </a:lnTo>
                <a:lnTo>
                  <a:pt x="4712" y="2048"/>
                </a:lnTo>
                <a:lnTo>
                  <a:pt x="4712" y="2048"/>
                </a:lnTo>
                <a:lnTo>
                  <a:pt x="4694" y="1959"/>
                </a:lnTo>
                <a:lnTo>
                  <a:pt x="4694" y="1924"/>
                </a:lnTo>
                <a:lnTo>
                  <a:pt x="4703" y="1915"/>
                </a:lnTo>
                <a:lnTo>
                  <a:pt x="4721" y="1906"/>
                </a:lnTo>
                <a:lnTo>
                  <a:pt x="4721" y="1906"/>
                </a:lnTo>
                <a:lnTo>
                  <a:pt x="4738" y="1897"/>
                </a:lnTo>
                <a:lnTo>
                  <a:pt x="4765" y="1880"/>
                </a:lnTo>
                <a:lnTo>
                  <a:pt x="4835" y="1827"/>
                </a:lnTo>
                <a:lnTo>
                  <a:pt x="4897" y="1774"/>
                </a:lnTo>
                <a:lnTo>
                  <a:pt x="4924" y="1756"/>
                </a:lnTo>
                <a:lnTo>
                  <a:pt x="4950" y="1747"/>
                </a:lnTo>
                <a:lnTo>
                  <a:pt x="4950" y="1747"/>
                </a:lnTo>
                <a:lnTo>
                  <a:pt x="5091" y="1765"/>
                </a:lnTo>
                <a:lnTo>
                  <a:pt x="5162" y="1774"/>
                </a:lnTo>
                <a:lnTo>
                  <a:pt x="5179" y="1765"/>
                </a:lnTo>
                <a:lnTo>
                  <a:pt x="5188" y="1756"/>
                </a:lnTo>
                <a:lnTo>
                  <a:pt x="5188" y="1756"/>
                </a:lnTo>
                <a:lnTo>
                  <a:pt x="5206" y="1721"/>
                </a:lnTo>
                <a:lnTo>
                  <a:pt x="5224" y="1668"/>
                </a:lnTo>
                <a:lnTo>
                  <a:pt x="5241" y="1615"/>
                </a:lnTo>
                <a:lnTo>
                  <a:pt x="5250" y="1597"/>
                </a:lnTo>
                <a:lnTo>
                  <a:pt x="5241" y="1580"/>
                </a:lnTo>
                <a:lnTo>
                  <a:pt x="5241" y="1580"/>
                </a:lnTo>
                <a:lnTo>
                  <a:pt x="5224" y="1553"/>
                </a:lnTo>
                <a:lnTo>
                  <a:pt x="5197" y="1527"/>
                </a:lnTo>
                <a:lnTo>
                  <a:pt x="5179" y="1492"/>
                </a:lnTo>
                <a:lnTo>
                  <a:pt x="5179" y="1483"/>
                </a:lnTo>
                <a:lnTo>
                  <a:pt x="5179" y="1465"/>
                </a:lnTo>
                <a:lnTo>
                  <a:pt x="5179" y="1465"/>
                </a:lnTo>
                <a:lnTo>
                  <a:pt x="5188" y="1456"/>
                </a:lnTo>
                <a:lnTo>
                  <a:pt x="5197" y="1447"/>
                </a:lnTo>
                <a:lnTo>
                  <a:pt x="5232" y="1430"/>
                </a:lnTo>
                <a:lnTo>
                  <a:pt x="5268" y="1421"/>
                </a:lnTo>
                <a:lnTo>
                  <a:pt x="5277" y="1412"/>
                </a:lnTo>
                <a:lnTo>
                  <a:pt x="5285" y="1395"/>
                </a:lnTo>
                <a:lnTo>
                  <a:pt x="5285" y="1395"/>
                </a:lnTo>
                <a:lnTo>
                  <a:pt x="5277" y="1377"/>
                </a:lnTo>
                <a:lnTo>
                  <a:pt x="5277" y="1368"/>
                </a:lnTo>
                <a:lnTo>
                  <a:pt x="5250" y="1350"/>
                </a:lnTo>
                <a:lnTo>
                  <a:pt x="5224" y="1324"/>
                </a:lnTo>
                <a:lnTo>
                  <a:pt x="5215" y="1306"/>
                </a:lnTo>
                <a:lnTo>
                  <a:pt x="5215" y="1306"/>
                </a:lnTo>
                <a:lnTo>
                  <a:pt x="5224" y="1289"/>
                </a:lnTo>
                <a:lnTo>
                  <a:pt x="5259" y="1253"/>
                </a:lnTo>
                <a:lnTo>
                  <a:pt x="5285" y="1218"/>
                </a:lnTo>
                <a:lnTo>
                  <a:pt x="5294" y="1200"/>
                </a:lnTo>
                <a:lnTo>
                  <a:pt x="5294" y="1183"/>
                </a:lnTo>
                <a:lnTo>
                  <a:pt x="5294" y="1183"/>
                </a:lnTo>
                <a:lnTo>
                  <a:pt x="5294" y="1165"/>
                </a:lnTo>
                <a:lnTo>
                  <a:pt x="5277" y="1147"/>
                </a:lnTo>
                <a:lnTo>
                  <a:pt x="5241" y="1130"/>
                </a:lnTo>
                <a:lnTo>
                  <a:pt x="5188" y="1103"/>
                </a:lnTo>
                <a:lnTo>
                  <a:pt x="5127" y="1077"/>
                </a:lnTo>
                <a:lnTo>
                  <a:pt x="5127" y="1077"/>
                </a:lnTo>
                <a:lnTo>
                  <a:pt x="5065" y="1050"/>
                </a:lnTo>
                <a:lnTo>
                  <a:pt x="4994" y="1042"/>
                </a:lnTo>
                <a:lnTo>
                  <a:pt x="4932" y="1033"/>
                </a:lnTo>
                <a:lnTo>
                  <a:pt x="4879" y="1015"/>
                </a:lnTo>
                <a:lnTo>
                  <a:pt x="4879" y="1015"/>
                </a:lnTo>
                <a:lnTo>
                  <a:pt x="4844" y="997"/>
                </a:lnTo>
                <a:lnTo>
                  <a:pt x="4800" y="997"/>
                </a:lnTo>
                <a:lnTo>
                  <a:pt x="4721" y="989"/>
                </a:lnTo>
                <a:lnTo>
                  <a:pt x="4659" y="989"/>
                </a:lnTo>
                <a:lnTo>
                  <a:pt x="4641" y="980"/>
                </a:lnTo>
                <a:lnTo>
                  <a:pt x="4632" y="971"/>
                </a:lnTo>
                <a:lnTo>
                  <a:pt x="4632" y="971"/>
                </a:lnTo>
                <a:lnTo>
                  <a:pt x="4615" y="944"/>
                </a:lnTo>
                <a:lnTo>
                  <a:pt x="4579" y="900"/>
                </a:lnTo>
                <a:lnTo>
                  <a:pt x="4535" y="856"/>
                </a:lnTo>
                <a:lnTo>
                  <a:pt x="4500" y="812"/>
                </a:lnTo>
                <a:lnTo>
                  <a:pt x="4500" y="812"/>
                </a:lnTo>
                <a:lnTo>
                  <a:pt x="4482" y="803"/>
                </a:lnTo>
                <a:lnTo>
                  <a:pt x="4474" y="794"/>
                </a:lnTo>
                <a:lnTo>
                  <a:pt x="4429" y="794"/>
                </a:lnTo>
                <a:lnTo>
                  <a:pt x="4376" y="803"/>
                </a:lnTo>
                <a:lnTo>
                  <a:pt x="4332" y="830"/>
                </a:lnTo>
                <a:lnTo>
                  <a:pt x="4332" y="830"/>
                </a:lnTo>
                <a:lnTo>
                  <a:pt x="4297" y="847"/>
                </a:lnTo>
                <a:lnTo>
                  <a:pt x="4262" y="856"/>
                </a:lnTo>
                <a:lnTo>
                  <a:pt x="4218" y="856"/>
                </a:lnTo>
                <a:lnTo>
                  <a:pt x="4182" y="839"/>
                </a:lnTo>
                <a:lnTo>
                  <a:pt x="4182" y="839"/>
                </a:lnTo>
                <a:lnTo>
                  <a:pt x="4112" y="786"/>
                </a:lnTo>
                <a:lnTo>
                  <a:pt x="4076" y="768"/>
                </a:lnTo>
                <a:lnTo>
                  <a:pt x="4059" y="768"/>
                </a:lnTo>
                <a:lnTo>
                  <a:pt x="4041" y="777"/>
                </a:lnTo>
                <a:lnTo>
                  <a:pt x="4041" y="777"/>
                </a:lnTo>
                <a:lnTo>
                  <a:pt x="3997" y="786"/>
                </a:lnTo>
                <a:lnTo>
                  <a:pt x="3953" y="777"/>
                </a:lnTo>
                <a:lnTo>
                  <a:pt x="3944" y="768"/>
                </a:lnTo>
                <a:lnTo>
                  <a:pt x="3926" y="759"/>
                </a:lnTo>
                <a:lnTo>
                  <a:pt x="3926" y="742"/>
                </a:lnTo>
                <a:lnTo>
                  <a:pt x="3926" y="715"/>
                </a:lnTo>
                <a:lnTo>
                  <a:pt x="3926" y="715"/>
                </a:lnTo>
                <a:lnTo>
                  <a:pt x="3926" y="689"/>
                </a:lnTo>
                <a:lnTo>
                  <a:pt x="3918" y="653"/>
                </a:lnTo>
                <a:lnTo>
                  <a:pt x="3882" y="583"/>
                </a:lnTo>
                <a:lnTo>
                  <a:pt x="3838" y="521"/>
                </a:lnTo>
                <a:lnTo>
                  <a:pt x="3794" y="486"/>
                </a:lnTo>
                <a:lnTo>
                  <a:pt x="3794" y="486"/>
                </a:lnTo>
                <a:lnTo>
                  <a:pt x="3741" y="477"/>
                </a:lnTo>
                <a:lnTo>
                  <a:pt x="3679" y="477"/>
                </a:lnTo>
                <a:lnTo>
                  <a:pt x="3618" y="468"/>
                </a:lnTo>
                <a:lnTo>
                  <a:pt x="3591" y="450"/>
                </a:lnTo>
                <a:lnTo>
                  <a:pt x="3573" y="433"/>
                </a:lnTo>
                <a:lnTo>
                  <a:pt x="3573" y="433"/>
                </a:lnTo>
                <a:lnTo>
                  <a:pt x="3521" y="344"/>
                </a:lnTo>
                <a:lnTo>
                  <a:pt x="3503" y="300"/>
                </a:lnTo>
                <a:lnTo>
                  <a:pt x="3503" y="283"/>
                </a:lnTo>
                <a:lnTo>
                  <a:pt x="3512" y="265"/>
                </a:lnTo>
                <a:lnTo>
                  <a:pt x="3512" y="265"/>
                </a:lnTo>
                <a:lnTo>
                  <a:pt x="3521" y="247"/>
                </a:lnTo>
                <a:lnTo>
                  <a:pt x="3521" y="221"/>
                </a:lnTo>
                <a:lnTo>
                  <a:pt x="3512" y="159"/>
                </a:lnTo>
                <a:lnTo>
                  <a:pt x="3494" y="97"/>
                </a:lnTo>
                <a:lnTo>
                  <a:pt x="3468" y="44"/>
                </a:lnTo>
                <a:lnTo>
                  <a:pt x="3468" y="44"/>
                </a:lnTo>
                <a:lnTo>
                  <a:pt x="3450" y="27"/>
                </a:lnTo>
                <a:lnTo>
                  <a:pt x="3423" y="18"/>
                </a:lnTo>
                <a:lnTo>
                  <a:pt x="3353" y="0"/>
                </a:lnTo>
                <a:lnTo>
                  <a:pt x="3282" y="9"/>
                </a:lnTo>
                <a:lnTo>
                  <a:pt x="3229" y="18"/>
                </a:lnTo>
                <a:lnTo>
                  <a:pt x="3229" y="18"/>
                </a:lnTo>
                <a:lnTo>
                  <a:pt x="3185" y="27"/>
                </a:lnTo>
                <a:lnTo>
                  <a:pt x="3123" y="18"/>
                </a:lnTo>
                <a:lnTo>
                  <a:pt x="3070" y="18"/>
                </a:lnTo>
                <a:lnTo>
                  <a:pt x="3053" y="18"/>
                </a:lnTo>
                <a:lnTo>
                  <a:pt x="3026" y="27"/>
                </a:lnTo>
                <a:lnTo>
                  <a:pt x="3026" y="27"/>
                </a:lnTo>
                <a:lnTo>
                  <a:pt x="2965" y="71"/>
                </a:lnTo>
                <a:lnTo>
                  <a:pt x="2929" y="89"/>
                </a:lnTo>
                <a:lnTo>
                  <a:pt x="2894" y="97"/>
                </a:lnTo>
                <a:lnTo>
                  <a:pt x="2894" y="97"/>
                </a:lnTo>
                <a:lnTo>
                  <a:pt x="2841" y="89"/>
                </a:lnTo>
                <a:lnTo>
                  <a:pt x="2823" y="80"/>
                </a:lnTo>
                <a:lnTo>
                  <a:pt x="2806" y="62"/>
                </a:lnTo>
                <a:lnTo>
                  <a:pt x="2806" y="62"/>
                </a:lnTo>
                <a:lnTo>
                  <a:pt x="2753" y="80"/>
                </a:lnTo>
                <a:lnTo>
                  <a:pt x="2682" y="97"/>
                </a:lnTo>
                <a:lnTo>
                  <a:pt x="2620" y="97"/>
                </a:lnTo>
                <a:lnTo>
                  <a:pt x="2620" y="97"/>
                </a:lnTo>
                <a:lnTo>
                  <a:pt x="2532" y="177"/>
                </a:lnTo>
                <a:lnTo>
                  <a:pt x="2470" y="239"/>
                </a:lnTo>
                <a:lnTo>
                  <a:pt x="2453" y="274"/>
                </a:lnTo>
                <a:lnTo>
                  <a:pt x="2444" y="292"/>
                </a:lnTo>
                <a:lnTo>
                  <a:pt x="2444" y="292"/>
                </a:lnTo>
                <a:lnTo>
                  <a:pt x="2444" y="336"/>
                </a:lnTo>
                <a:lnTo>
                  <a:pt x="2435" y="380"/>
                </a:lnTo>
                <a:lnTo>
                  <a:pt x="2426" y="397"/>
                </a:lnTo>
                <a:lnTo>
                  <a:pt x="2417" y="397"/>
                </a:lnTo>
                <a:lnTo>
                  <a:pt x="2400" y="397"/>
                </a:lnTo>
                <a:lnTo>
                  <a:pt x="2391" y="389"/>
                </a:lnTo>
                <a:lnTo>
                  <a:pt x="2391" y="389"/>
                </a:lnTo>
                <a:lnTo>
                  <a:pt x="2365" y="380"/>
                </a:lnTo>
                <a:lnTo>
                  <a:pt x="2338" y="362"/>
                </a:lnTo>
                <a:lnTo>
                  <a:pt x="2250" y="353"/>
                </a:lnTo>
                <a:lnTo>
                  <a:pt x="2170" y="362"/>
                </a:lnTo>
                <a:lnTo>
                  <a:pt x="2135" y="362"/>
                </a:lnTo>
                <a:lnTo>
                  <a:pt x="2117" y="371"/>
                </a:lnTo>
                <a:lnTo>
                  <a:pt x="2117" y="371"/>
                </a:lnTo>
                <a:lnTo>
                  <a:pt x="2100" y="380"/>
                </a:lnTo>
                <a:lnTo>
                  <a:pt x="2082" y="371"/>
                </a:lnTo>
                <a:lnTo>
                  <a:pt x="2029" y="336"/>
                </a:lnTo>
                <a:lnTo>
                  <a:pt x="2012" y="318"/>
                </a:lnTo>
                <a:lnTo>
                  <a:pt x="1985" y="309"/>
                </a:lnTo>
                <a:lnTo>
                  <a:pt x="1950" y="300"/>
                </a:lnTo>
                <a:lnTo>
                  <a:pt x="1923" y="309"/>
                </a:lnTo>
                <a:lnTo>
                  <a:pt x="1923" y="309"/>
                </a:lnTo>
                <a:lnTo>
                  <a:pt x="1897" y="318"/>
                </a:lnTo>
                <a:lnTo>
                  <a:pt x="1862" y="318"/>
                </a:lnTo>
                <a:lnTo>
                  <a:pt x="1800" y="300"/>
                </a:lnTo>
                <a:lnTo>
                  <a:pt x="1756" y="283"/>
                </a:lnTo>
                <a:lnTo>
                  <a:pt x="1738" y="283"/>
                </a:lnTo>
                <a:lnTo>
                  <a:pt x="1729" y="292"/>
                </a:lnTo>
                <a:lnTo>
                  <a:pt x="1729" y="292"/>
                </a:lnTo>
                <a:lnTo>
                  <a:pt x="1720" y="309"/>
                </a:lnTo>
                <a:lnTo>
                  <a:pt x="1703" y="309"/>
                </a:lnTo>
                <a:lnTo>
                  <a:pt x="1659" y="309"/>
                </a:lnTo>
                <a:lnTo>
                  <a:pt x="1588" y="292"/>
                </a:lnTo>
                <a:lnTo>
                  <a:pt x="1526" y="265"/>
                </a:lnTo>
                <a:lnTo>
                  <a:pt x="1526" y="265"/>
                </a:lnTo>
                <a:lnTo>
                  <a:pt x="1500" y="256"/>
                </a:lnTo>
                <a:lnTo>
                  <a:pt x="1456" y="256"/>
                </a:lnTo>
                <a:lnTo>
                  <a:pt x="1385" y="256"/>
                </a:lnTo>
                <a:lnTo>
                  <a:pt x="1306" y="247"/>
                </a:lnTo>
                <a:lnTo>
                  <a:pt x="1279" y="239"/>
                </a:lnTo>
                <a:lnTo>
                  <a:pt x="1253" y="221"/>
                </a:lnTo>
                <a:lnTo>
                  <a:pt x="1253" y="221"/>
                </a:lnTo>
                <a:lnTo>
                  <a:pt x="1226" y="203"/>
                </a:lnTo>
                <a:lnTo>
                  <a:pt x="1173" y="186"/>
                </a:lnTo>
                <a:lnTo>
                  <a:pt x="1023" y="168"/>
                </a:lnTo>
                <a:lnTo>
                  <a:pt x="864" y="159"/>
                </a:lnTo>
                <a:lnTo>
                  <a:pt x="741" y="159"/>
                </a:lnTo>
                <a:lnTo>
                  <a:pt x="741" y="159"/>
                </a:lnTo>
                <a:lnTo>
                  <a:pt x="706" y="168"/>
                </a:lnTo>
                <a:lnTo>
                  <a:pt x="670" y="168"/>
                </a:lnTo>
                <a:lnTo>
                  <a:pt x="644" y="186"/>
                </a:lnTo>
                <a:lnTo>
                  <a:pt x="626" y="203"/>
                </a:lnTo>
                <a:lnTo>
                  <a:pt x="591" y="239"/>
                </a:lnTo>
                <a:lnTo>
                  <a:pt x="556" y="274"/>
                </a:lnTo>
                <a:lnTo>
                  <a:pt x="556" y="274"/>
                </a:lnTo>
                <a:lnTo>
                  <a:pt x="511" y="300"/>
                </a:lnTo>
                <a:lnTo>
                  <a:pt x="476" y="309"/>
                </a:lnTo>
                <a:lnTo>
                  <a:pt x="397" y="309"/>
                </a:lnTo>
                <a:lnTo>
                  <a:pt x="397" y="309"/>
                </a:lnTo>
                <a:lnTo>
                  <a:pt x="406" y="371"/>
                </a:lnTo>
                <a:lnTo>
                  <a:pt x="414" y="415"/>
                </a:lnTo>
                <a:lnTo>
                  <a:pt x="414" y="415"/>
                </a:lnTo>
                <a:lnTo>
                  <a:pt x="450" y="468"/>
                </a:lnTo>
                <a:lnTo>
                  <a:pt x="503" y="547"/>
                </a:lnTo>
                <a:lnTo>
                  <a:pt x="538" y="636"/>
                </a:lnTo>
                <a:lnTo>
                  <a:pt x="538" y="671"/>
                </a:lnTo>
                <a:lnTo>
                  <a:pt x="538" y="706"/>
                </a:lnTo>
                <a:lnTo>
                  <a:pt x="538" y="706"/>
                </a:lnTo>
                <a:lnTo>
                  <a:pt x="511" y="742"/>
                </a:lnTo>
                <a:lnTo>
                  <a:pt x="476" y="759"/>
                </a:lnTo>
                <a:lnTo>
                  <a:pt x="441" y="777"/>
                </a:lnTo>
                <a:lnTo>
                  <a:pt x="406" y="812"/>
                </a:lnTo>
                <a:lnTo>
                  <a:pt x="406" y="812"/>
                </a:lnTo>
                <a:lnTo>
                  <a:pt x="256" y="953"/>
                </a:lnTo>
                <a:lnTo>
                  <a:pt x="167" y="1042"/>
                </a:lnTo>
                <a:lnTo>
                  <a:pt x="141" y="1068"/>
                </a:lnTo>
                <a:lnTo>
                  <a:pt x="123" y="1095"/>
                </a:lnTo>
                <a:lnTo>
                  <a:pt x="123" y="1095"/>
                </a:lnTo>
                <a:lnTo>
                  <a:pt x="132" y="1130"/>
                </a:lnTo>
                <a:lnTo>
                  <a:pt x="141" y="1200"/>
                </a:lnTo>
                <a:lnTo>
                  <a:pt x="150" y="1253"/>
                </a:lnTo>
                <a:lnTo>
                  <a:pt x="141" y="1280"/>
                </a:lnTo>
                <a:lnTo>
                  <a:pt x="132" y="1297"/>
                </a:lnTo>
                <a:lnTo>
                  <a:pt x="132" y="1297"/>
                </a:lnTo>
                <a:lnTo>
                  <a:pt x="97" y="1333"/>
                </a:lnTo>
                <a:lnTo>
                  <a:pt x="53" y="1395"/>
                </a:lnTo>
                <a:lnTo>
                  <a:pt x="17" y="1465"/>
                </a:lnTo>
                <a:lnTo>
                  <a:pt x="8" y="1492"/>
                </a:lnTo>
                <a:lnTo>
                  <a:pt x="0" y="1509"/>
                </a:lnTo>
                <a:lnTo>
                  <a:pt x="0" y="1509"/>
                </a:lnTo>
                <a:lnTo>
                  <a:pt x="8" y="1536"/>
                </a:lnTo>
                <a:lnTo>
                  <a:pt x="17" y="1553"/>
                </a:lnTo>
                <a:lnTo>
                  <a:pt x="44" y="1597"/>
                </a:lnTo>
                <a:lnTo>
                  <a:pt x="88" y="1633"/>
                </a:lnTo>
                <a:lnTo>
                  <a:pt x="132" y="1659"/>
                </a:lnTo>
              </a:path>
            </a:pathLst>
          </a:custGeom>
          <a:solidFill>
            <a:srgbClr val="FFD500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" name="Freeform 22"/>
          <p:cNvSpPr>
            <a:spLocks noChangeArrowheads="1"/>
          </p:cNvSpPr>
          <p:nvPr/>
        </p:nvSpPr>
        <p:spPr bwMode="auto">
          <a:xfrm>
            <a:off x="6329261" y="1855578"/>
            <a:ext cx="1136750" cy="808356"/>
          </a:xfrm>
          <a:custGeom>
            <a:avLst/>
            <a:gdLst>
              <a:gd name="T0" fmla="*/ 97 w 2780"/>
              <a:gd name="T1" fmla="*/ 1887 h 1976"/>
              <a:gd name="T2" fmla="*/ 256 w 2780"/>
              <a:gd name="T3" fmla="*/ 1852 h 1976"/>
              <a:gd name="T4" fmla="*/ 344 w 2780"/>
              <a:gd name="T5" fmla="*/ 1764 h 1976"/>
              <a:gd name="T6" fmla="*/ 441 w 2780"/>
              <a:gd name="T7" fmla="*/ 1737 h 1976"/>
              <a:gd name="T8" fmla="*/ 926 w 2780"/>
              <a:gd name="T9" fmla="*/ 1781 h 1976"/>
              <a:gd name="T10" fmla="*/ 1006 w 2780"/>
              <a:gd name="T11" fmla="*/ 1825 h 1976"/>
              <a:gd name="T12" fmla="*/ 1226 w 2780"/>
              <a:gd name="T13" fmla="*/ 1843 h 1976"/>
              <a:gd name="T14" fmla="*/ 1403 w 2780"/>
              <a:gd name="T15" fmla="*/ 1887 h 1976"/>
              <a:gd name="T16" fmla="*/ 1438 w 2780"/>
              <a:gd name="T17" fmla="*/ 1861 h 1976"/>
              <a:gd name="T18" fmla="*/ 1597 w 2780"/>
              <a:gd name="T19" fmla="*/ 1896 h 1976"/>
              <a:gd name="T20" fmla="*/ 1685 w 2780"/>
              <a:gd name="T21" fmla="*/ 1887 h 1976"/>
              <a:gd name="T22" fmla="*/ 1800 w 2780"/>
              <a:gd name="T23" fmla="*/ 1958 h 1976"/>
              <a:gd name="T24" fmla="*/ 1870 w 2780"/>
              <a:gd name="T25" fmla="*/ 1940 h 1976"/>
              <a:gd name="T26" fmla="*/ 2091 w 2780"/>
              <a:gd name="T27" fmla="*/ 1967 h 1976"/>
              <a:gd name="T28" fmla="*/ 2126 w 2780"/>
              <a:gd name="T29" fmla="*/ 1975 h 1976"/>
              <a:gd name="T30" fmla="*/ 2144 w 2780"/>
              <a:gd name="T31" fmla="*/ 1870 h 1976"/>
              <a:gd name="T32" fmla="*/ 2320 w 2780"/>
              <a:gd name="T33" fmla="*/ 1675 h 1976"/>
              <a:gd name="T34" fmla="*/ 2506 w 2780"/>
              <a:gd name="T35" fmla="*/ 1640 h 1976"/>
              <a:gd name="T36" fmla="*/ 2462 w 2780"/>
              <a:gd name="T37" fmla="*/ 1517 h 1976"/>
              <a:gd name="T38" fmla="*/ 2409 w 2780"/>
              <a:gd name="T39" fmla="*/ 1261 h 1976"/>
              <a:gd name="T40" fmla="*/ 2462 w 2780"/>
              <a:gd name="T41" fmla="*/ 1226 h 1976"/>
              <a:gd name="T42" fmla="*/ 2629 w 2780"/>
              <a:gd name="T43" fmla="*/ 1269 h 1976"/>
              <a:gd name="T44" fmla="*/ 2770 w 2780"/>
              <a:gd name="T45" fmla="*/ 1173 h 1976"/>
              <a:gd name="T46" fmla="*/ 2770 w 2780"/>
              <a:gd name="T47" fmla="*/ 1112 h 1976"/>
              <a:gd name="T48" fmla="*/ 2620 w 2780"/>
              <a:gd name="T49" fmla="*/ 979 h 1976"/>
              <a:gd name="T50" fmla="*/ 2541 w 2780"/>
              <a:gd name="T51" fmla="*/ 909 h 1976"/>
              <a:gd name="T52" fmla="*/ 2444 w 2780"/>
              <a:gd name="T53" fmla="*/ 820 h 1976"/>
              <a:gd name="T54" fmla="*/ 2347 w 2780"/>
              <a:gd name="T55" fmla="*/ 679 h 1976"/>
              <a:gd name="T56" fmla="*/ 2285 w 2780"/>
              <a:gd name="T57" fmla="*/ 617 h 1976"/>
              <a:gd name="T58" fmla="*/ 2267 w 2780"/>
              <a:gd name="T59" fmla="*/ 476 h 1976"/>
              <a:gd name="T60" fmla="*/ 2267 w 2780"/>
              <a:gd name="T61" fmla="*/ 247 h 1976"/>
              <a:gd name="T62" fmla="*/ 2197 w 2780"/>
              <a:gd name="T63" fmla="*/ 194 h 1976"/>
              <a:gd name="T64" fmla="*/ 1967 w 2780"/>
              <a:gd name="T65" fmla="*/ 141 h 1976"/>
              <a:gd name="T66" fmla="*/ 1862 w 2780"/>
              <a:gd name="T67" fmla="*/ 176 h 1976"/>
              <a:gd name="T68" fmla="*/ 1809 w 2780"/>
              <a:gd name="T69" fmla="*/ 141 h 1976"/>
              <a:gd name="T70" fmla="*/ 1659 w 2780"/>
              <a:gd name="T71" fmla="*/ 70 h 1976"/>
              <a:gd name="T72" fmla="*/ 1535 w 2780"/>
              <a:gd name="T73" fmla="*/ 44 h 1976"/>
              <a:gd name="T74" fmla="*/ 1491 w 2780"/>
              <a:gd name="T75" fmla="*/ 0 h 1976"/>
              <a:gd name="T76" fmla="*/ 1367 w 2780"/>
              <a:gd name="T77" fmla="*/ 70 h 1976"/>
              <a:gd name="T78" fmla="*/ 1279 w 2780"/>
              <a:gd name="T79" fmla="*/ 141 h 1976"/>
              <a:gd name="T80" fmla="*/ 1103 w 2780"/>
              <a:gd name="T81" fmla="*/ 150 h 1976"/>
              <a:gd name="T82" fmla="*/ 1006 w 2780"/>
              <a:gd name="T83" fmla="*/ 247 h 1976"/>
              <a:gd name="T84" fmla="*/ 1006 w 2780"/>
              <a:gd name="T85" fmla="*/ 362 h 1976"/>
              <a:gd name="T86" fmla="*/ 962 w 2780"/>
              <a:gd name="T87" fmla="*/ 441 h 1976"/>
              <a:gd name="T88" fmla="*/ 917 w 2780"/>
              <a:gd name="T89" fmla="*/ 476 h 1976"/>
              <a:gd name="T90" fmla="*/ 864 w 2780"/>
              <a:gd name="T91" fmla="*/ 520 h 1976"/>
              <a:gd name="T92" fmla="*/ 714 w 2780"/>
              <a:gd name="T93" fmla="*/ 662 h 1976"/>
              <a:gd name="T94" fmla="*/ 688 w 2780"/>
              <a:gd name="T95" fmla="*/ 794 h 1976"/>
              <a:gd name="T96" fmla="*/ 573 w 2780"/>
              <a:gd name="T97" fmla="*/ 812 h 1976"/>
              <a:gd name="T98" fmla="*/ 476 w 2780"/>
              <a:gd name="T99" fmla="*/ 865 h 1976"/>
              <a:gd name="T100" fmla="*/ 335 w 2780"/>
              <a:gd name="T101" fmla="*/ 935 h 1976"/>
              <a:gd name="T102" fmla="*/ 114 w 2780"/>
              <a:gd name="T103" fmla="*/ 918 h 1976"/>
              <a:gd name="T104" fmla="*/ 106 w 2780"/>
              <a:gd name="T105" fmla="*/ 1076 h 1976"/>
              <a:gd name="T106" fmla="*/ 176 w 2780"/>
              <a:gd name="T107" fmla="*/ 1191 h 1976"/>
              <a:gd name="T108" fmla="*/ 203 w 2780"/>
              <a:gd name="T109" fmla="*/ 1375 h 1976"/>
              <a:gd name="T110" fmla="*/ 114 w 2780"/>
              <a:gd name="T111" fmla="*/ 1455 h 1976"/>
              <a:gd name="T112" fmla="*/ 0 w 2780"/>
              <a:gd name="T113" fmla="*/ 1578 h 1976"/>
              <a:gd name="T114" fmla="*/ 53 w 2780"/>
              <a:gd name="T115" fmla="*/ 1640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80" h="1976">
                <a:moveTo>
                  <a:pt x="97" y="1728"/>
                </a:moveTo>
                <a:lnTo>
                  <a:pt x="97" y="1728"/>
                </a:lnTo>
                <a:lnTo>
                  <a:pt x="88" y="1799"/>
                </a:lnTo>
                <a:lnTo>
                  <a:pt x="97" y="1887"/>
                </a:lnTo>
                <a:lnTo>
                  <a:pt x="97" y="1887"/>
                </a:lnTo>
                <a:lnTo>
                  <a:pt x="176" y="1887"/>
                </a:lnTo>
                <a:lnTo>
                  <a:pt x="211" y="1878"/>
                </a:lnTo>
                <a:lnTo>
                  <a:pt x="256" y="1852"/>
                </a:lnTo>
                <a:lnTo>
                  <a:pt x="256" y="1852"/>
                </a:lnTo>
                <a:lnTo>
                  <a:pt x="291" y="1817"/>
                </a:lnTo>
                <a:lnTo>
                  <a:pt x="326" y="1781"/>
                </a:lnTo>
                <a:lnTo>
                  <a:pt x="344" y="1764"/>
                </a:lnTo>
                <a:lnTo>
                  <a:pt x="370" y="1746"/>
                </a:lnTo>
                <a:lnTo>
                  <a:pt x="406" y="1746"/>
                </a:lnTo>
                <a:lnTo>
                  <a:pt x="441" y="1737"/>
                </a:lnTo>
                <a:lnTo>
                  <a:pt x="441" y="1737"/>
                </a:lnTo>
                <a:lnTo>
                  <a:pt x="564" y="1737"/>
                </a:lnTo>
                <a:lnTo>
                  <a:pt x="723" y="1746"/>
                </a:lnTo>
                <a:lnTo>
                  <a:pt x="873" y="1764"/>
                </a:lnTo>
                <a:lnTo>
                  <a:pt x="926" y="1781"/>
                </a:lnTo>
                <a:lnTo>
                  <a:pt x="953" y="1799"/>
                </a:lnTo>
                <a:lnTo>
                  <a:pt x="953" y="1799"/>
                </a:lnTo>
                <a:lnTo>
                  <a:pt x="979" y="1817"/>
                </a:lnTo>
                <a:lnTo>
                  <a:pt x="1006" y="1825"/>
                </a:lnTo>
                <a:lnTo>
                  <a:pt x="1085" y="1834"/>
                </a:lnTo>
                <a:lnTo>
                  <a:pt x="1156" y="1834"/>
                </a:lnTo>
                <a:lnTo>
                  <a:pt x="1200" y="1834"/>
                </a:lnTo>
                <a:lnTo>
                  <a:pt x="1226" y="1843"/>
                </a:lnTo>
                <a:lnTo>
                  <a:pt x="1226" y="1843"/>
                </a:lnTo>
                <a:lnTo>
                  <a:pt x="1288" y="1870"/>
                </a:lnTo>
                <a:lnTo>
                  <a:pt x="1359" y="1887"/>
                </a:lnTo>
                <a:lnTo>
                  <a:pt x="1403" y="1887"/>
                </a:lnTo>
                <a:lnTo>
                  <a:pt x="1420" y="1887"/>
                </a:lnTo>
                <a:lnTo>
                  <a:pt x="1429" y="1870"/>
                </a:lnTo>
                <a:lnTo>
                  <a:pt x="1429" y="1870"/>
                </a:lnTo>
                <a:lnTo>
                  <a:pt x="1438" y="1861"/>
                </a:lnTo>
                <a:lnTo>
                  <a:pt x="1456" y="1861"/>
                </a:lnTo>
                <a:lnTo>
                  <a:pt x="1500" y="1878"/>
                </a:lnTo>
                <a:lnTo>
                  <a:pt x="1562" y="1896"/>
                </a:lnTo>
                <a:lnTo>
                  <a:pt x="1597" y="1896"/>
                </a:lnTo>
                <a:lnTo>
                  <a:pt x="1623" y="1887"/>
                </a:lnTo>
                <a:lnTo>
                  <a:pt x="1623" y="1887"/>
                </a:lnTo>
                <a:lnTo>
                  <a:pt x="1650" y="1878"/>
                </a:lnTo>
                <a:lnTo>
                  <a:pt x="1685" y="1887"/>
                </a:lnTo>
                <a:lnTo>
                  <a:pt x="1712" y="1896"/>
                </a:lnTo>
                <a:lnTo>
                  <a:pt x="1729" y="1914"/>
                </a:lnTo>
                <a:lnTo>
                  <a:pt x="1782" y="1949"/>
                </a:lnTo>
                <a:lnTo>
                  <a:pt x="1800" y="1958"/>
                </a:lnTo>
                <a:lnTo>
                  <a:pt x="1817" y="1949"/>
                </a:lnTo>
                <a:lnTo>
                  <a:pt x="1817" y="1949"/>
                </a:lnTo>
                <a:lnTo>
                  <a:pt x="1835" y="1940"/>
                </a:lnTo>
                <a:lnTo>
                  <a:pt x="1870" y="1940"/>
                </a:lnTo>
                <a:lnTo>
                  <a:pt x="1950" y="1931"/>
                </a:lnTo>
                <a:lnTo>
                  <a:pt x="2038" y="1940"/>
                </a:lnTo>
                <a:lnTo>
                  <a:pt x="2065" y="1958"/>
                </a:lnTo>
                <a:lnTo>
                  <a:pt x="2091" y="1967"/>
                </a:lnTo>
                <a:lnTo>
                  <a:pt x="2091" y="1967"/>
                </a:lnTo>
                <a:lnTo>
                  <a:pt x="2100" y="1975"/>
                </a:lnTo>
                <a:lnTo>
                  <a:pt x="2117" y="1975"/>
                </a:lnTo>
                <a:lnTo>
                  <a:pt x="2126" y="1975"/>
                </a:lnTo>
                <a:lnTo>
                  <a:pt x="2135" y="1958"/>
                </a:lnTo>
                <a:lnTo>
                  <a:pt x="2144" y="1914"/>
                </a:lnTo>
                <a:lnTo>
                  <a:pt x="2144" y="1870"/>
                </a:lnTo>
                <a:lnTo>
                  <a:pt x="2144" y="1870"/>
                </a:lnTo>
                <a:lnTo>
                  <a:pt x="2153" y="1852"/>
                </a:lnTo>
                <a:lnTo>
                  <a:pt x="2170" y="1817"/>
                </a:lnTo>
                <a:lnTo>
                  <a:pt x="2232" y="1755"/>
                </a:lnTo>
                <a:lnTo>
                  <a:pt x="2320" y="1675"/>
                </a:lnTo>
                <a:lnTo>
                  <a:pt x="2320" y="1675"/>
                </a:lnTo>
                <a:lnTo>
                  <a:pt x="2382" y="1675"/>
                </a:lnTo>
                <a:lnTo>
                  <a:pt x="2453" y="1658"/>
                </a:lnTo>
                <a:lnTo>
                  <a:pt x="2506" y="1640"/>
                </a:lnTo>
                <a:lnTo>
                  <a:pt x="2506" y="1640"/>
                </a:lnTo>
                <a:lnTo>
                  <a:pt x="2488" y="1596"/>
                </a:lnTo>
                <a:lnTo>
                  <a:pt x="2462" y="1517"/>
                </a:lnTo>
                <a:lnTo>
                  <a:pt x="2462" y="1517"/>
                </a:lnTo>
                <a:lnTo>
                  <a:pt x="2435" y="1419"/>
                </a:lnTo>
                <a:lnTo>
                  <a:pt x="2418" y="1340"/>
                </a:lnTo>
                <a:lnTo>
                  <a:pt x="2409" y="1278"/>
                </a:lnTo>
                <a:lnTo>
                  <a:pt x="2409" y="1261"/>
                </a:lnTo>
                <a:lnTo>
                  <a:pt x="2418" y="1244"/>
                </a:lnTo>
                <a:lnTo>
                  <a:pt x="2418" y="1244"/>
                </a:lnTo>
                <a:lnTo>
                  <a:pt x="2435" y="1226"/>
                </a:lnTo>
                <a:lnTo>
                  <a:pt x="2462" y="1226"/>
                </a:lnTo>
                <a:lnTo>
                  <a:pt x="2515" y="1252"/>
                </a:lnTo>
                <a:lnTo>
                  <a:pt x="2576" y="1269"/>
                </a:lnTo>
                <a:lnTo>
                  <a:pt x="2603" y="1278"/>
                </a:lnTo>
                <a:lnTo>
                  <a:pt x="2629" y="1269"/>
                </a:lnTo>
                <a:lnTo>
                  <a:pt x="2629" y="1269"/>
                </a:lnTo>
                <a:lnTo>
                  <a:pt x="2682" y="1244"/>
                </a:lnTo>
                <a:lnTo>
                  <a:pt x="2735" y="1218"/>
                </a:lnTo>
                <a:lnTo>
                  <a:pt x="2770" y="1173"/>
                </a:lnTo>
                <a:lnTo>
                  <a:pt x="2779" y="1156"/>
                </a:lnTo>
                <a:lnTo>
                  <a:pt x="2779" y="1138"/>
                </a:lnTo>
                <a:lnTo>
                  <a:pt x="2779" y="1138"/>
                </a:lnTo>
                <a:lnTo>
                  <a:pt x="2770" y="1112"/>
                </a:lnTo>
                <a:lnTo>
                  <a:pt x="2762" y="1085"/>
                </a:lnTo>
                <a:lnTo>
                  <a:pt x="2718" y="1041"/>
                </a:lnTo>
                <a:lnTo>
                  <a:pt x="2665" y="1006"/>
                </a:lnTo>
                <a:lnTo>
                  <a:pt x="2620" y="979"/>
                </a:lnTo>
                <a:lnTo>
                  <a:pt x="2620" y="979"/>
                </a:lnTo>
                <a:lnTo>
                  <a:pt x="2594" y="970"/>
                </a:lnTo>
                <a:lnTo>
                  <a:pt x="2576" y="953"/>
                </a:lnTo>
                <a:lnTo>
                  <a:pt x="2541" y="909"/>
                </a:lnTo>
                <a:lnTo>
                  <a:pt x="2497" y="856"/>
                </a:lnTo>
                <a:lnTo>
                  <a:pt x="2479" y="838"/>
                </a:lnTo>
                <a:lnTo>
                  <a:pt x="2444" y="820"/>
                </a:lnTo>
                <a:lnTo>
                  <a:pt x="2444" y="820"/>
                </a:lnTo>
                <a:lnTo>
                  <a:pt x="2418" y="803"/>
                </a:lnTo>
                <a:lnTo>
                  <a:pt x="2400" y="785"/>
                </a:lnTo>
                <a:lnTo>
                  <a:pt x="2373" y="732"/>
                </a:lnTo>
                <a:lnTo>
                  <a:pt x="2347" y="679"/>
                </a:lnTo>
                <a:lnTo>
                  <a:pt x="2329" y="653"/>
                </a:lnTo>
                <a:lnTo>
                  <a:pt x="2303" y="635"/>
                </a:lnTo>
                <a:lnTo>
                  <a:pt x="2303" y="635"/>
                </a:lnTo>
                <a:lnTo>
                  <a:pt x="2285" y="617"/>
                </a:lnTo>
                <a:lnTo>
                  <a:pt x="2276" y="591"/>
                </a:lnTo>
                <a:lnTo>
                  <a:pt x="2267" y="565"/>
                </a:lnTo>
                <a:lnTo>
                  <a:pt x="2267" y="538"/>
                </a:lnTo>
                <a:lnTo>
                  <a:pt x="2267" y="476"/>
                </a:lnTo>
                <a:lnTo>
                  <a:pt x="2276" y="423"/>
                </a:lnTo>
                <a:lnTo>
                  <a:pt x="2276" y="423"/>
                </a:lnTo>
                <a:lnTo>
                  <a:pt x="2276" y="300"/>
                </a:lnTo>
                <a:lnTo>
                  <a:pt x="2267" y="247"/>
                </a:lnTo>
                <a:lnTo>
                  <a:pt x="2259" y="229"/>
                </a:lnTo>
                <a:lnTo>
                  <a:pt x="2250" y="220"/>
                </a:lnTo>
                <a:lnTo>
                  <a:pt x="2250" y="220"/>
                </a:lnTo>
                <a:lnTo>
                  <a:pt x="2197" y="194"/>
                </a:lnTo>
                <a:lnTo>
                  <a:pt x="2117" y="159"/>
                </a:lnTo>
                <a:lnTo>
                  <a:pt x="2038" y="132"/>
                </a:lnTo>
                <a:lnTo>
                  <a:pt x="2003" y="132"/>
                </a:lnTo>
                <a:lnTo>
                  <a:pt x="1967" y="141"/>
                </a:lnTo>
                <a:lnTo>
                  <a:pt x="1967" y="141"/>
                </a:lnTo>
                <a:lnTo>
                  <a:pt x="1923" y="159"/>
                </a:lnTo>
                <a:lnTo>
                  <a:pt x="1879" y="176"/>
                </a:lnTo>
                <a:lnTo>
                  <a:pt x="1862" y="176"/>
                </a:lnTo>
                <a:lnTo>
                  <a:pt x="1844" y="167"/>
                </a:lnTo>
                <a:lnTo>
                  <a:pt x="1826" y="159"/>
                </a:lnTo>
                <a:lnTo>
                  <a:pt x="1809" y="141"/>
                </a:lnTo>
                <a:lnTo>
                  <a:pt x="1809" y="141"/>
                </a:lnTo>
                <a:lnTo>
                  <a:pt x="1782" y="97"/>
                </a:lnTo>
                <a:lnTo>
                  <a:pt x="1747" y="70"/>
                </a:lnTo>
                <a:lnTo>
                  <a:pt x="1712" y="62"/>
                </a:lnTo>
                <a:lnTo>
                  <a:pt x="1659" y="70"/>
                </a:lnTo>
                <a:lnTo>
                  <a:pt x="1659" y="70"/>
                </a:lnTo>
                <a:lnTo>
                  <a:pt x="1615" y="70"/>
                </a:lnTo>
                <a:lnTo>
                  <a:pt x="1570" y="62"/>
                </a:lnTo>
                <a:lnTo>
                  <a:pt x="1535" y="44"/>
                </a:lnTo>
                <a:lnTo>
                  <a:pt x="1500" y="17"/>
                </a:lnTo>
                <a:lnTo>
                  <a:pt x="1500" y="17"/>
                </a:lnTo>
                <a:lnTo>
                  <a:pt x="1491" y="0"/>
                </a:lnTo>
                <a:lnTo>
                  <a:pt x="1491" y="0"/>
                </a:lnTo>
                <a:lnTo>
                  <a:pt x="1438" y="9"/>
                </a:lnTo>
                <a:lnTo>
                  <a:pt x="1394" y="35"/>
                </a:lnTo>
                <a:lnTo>
                  <a:pt x="1394" y="35"/>
                </a:lnTo>
                <a:lnTo>
                  <a:pt x="1367" y="70"/>
                </a:lnTo>
                <a:lnTo>
                  <a:pt x="1341" y="106"/>
                </a:lnTo>
                <a:lnTo>
                  <a:pt x="1314" y="132"/>
                </a:lnTo>
                <a:lnTo>
                  <a:pt x="1297" y="141"/>
                </a:lnTo>
                <a:lnTo>
                  <a:pt x="1279" y="141"/>
                </a:lnTo>
                <a:lnTo>
                  <a:pt x="1279" y="141"/>
                </a:lnTo>
                <a:lnTo>
                  <a:pt x="1182" y="132"/>
                </a:lnTo>
                <a:lnTo>
                  <a:pt x="1129" y="141"/>
                </a:lnTo>
                <a:lnTo>
                  <a:pt x="1103" y="150"/>
                </a:lnTo>
                <a:lnTo>
                  <a:pt x="1076" y="167"/>
                </a:lnTo>
                <a:lnTo>
                  <a:pt x="1076" y="167"/>
                </a:lnTo>
                <a:lnTo>
                  <a:pt x="1032" y="212"/>
                </a:lnTo>
                <a:lnTo>
                  <a:pt x="1006" y="247"/>
                </a:lnTo>
                <a:lnTo>
                  <a:pt x="997" y="291"/>
                </a:lnTo>
                <a:lnTo>
                  <a:pt x="997" y="326"/>
                </a:lnTo>
                <a:lnTo>
                  <a:pt x="997" y="326"/>
                </a:lnTo>
                <a:lnTo>
                  <a:pt x="1006" y="362"/>
                </a:lnTo>
                <a:lnTo>
                  <a:pt x="1006" y="397"/>
                </a:lnTo>
                <a:lnTo>
                  <a:pt x="997" y="432"/>
                </a:lnTo>
                <a:lnTo>
                  <a:pt x="979" y="441"/>
                </a:lnTo>
                <a:lnTo>
                  <a:pt x="962" y="441"/>
                </a:lnTo>
                <a:lnTo>
                  <a:pt x="962" y="441"/>
                </a:lnTo>
                <a:lnTo>
                  <a:pt x="944" y="441"/>
                </a:lnTo>
                <a:lnTo>
                  <a:pt x="935" y="450"/>
                </a:lnTo>
                <a:lnTo>
                  <a:pt x="917" y="476"/>
                </a:lnTo>
                <a:lnTo>
                  <a:pt x="900" y="503"/>
                </a:lnTo>
                <a:lnTo>
                  <a:pt x="882" y="512"/>
                </a:lnTo>
                <a:lnTo>
                  <a:pt x="864" y="520"/>
                </a:lnTo>
                <a:lnTo>
                  <a:pt x="864" y="520"/>
                </a:lnTo>
                <a:lnTo>
                  <a:pt x="820" y="538"/>
                </a:lnTo>
                <a:lnTo>
                  <a:pt x="776" y="582"/>
                </a:lnTo>
                <a:lnTo>
                  <a:pt x="741" y="617"/>
                </a:lnTo>
                <a:lnTo>
                  <a:pt x="714" y="662"/>
                </a:lnTo>
                <a:lnTo>
                  <a:pt x="714" y="662"/>
                </a:lnTo>
                <a:lnTo>
                  <a:pt x="706" y="750"/>
                </a:lnTo>
                <a:lnTo>
                  <a:pt x="697" y="785"/>
                </a:lnTo>
                <a:lnTo>
                  <a:pt x="688" y="794"/>
                </a:lnTo>
                <a:lnTo>
                  <a:pt x="670" y="803"/>
                </a:lnTo>
                <a:lnTo>
                  <a:pt x="670" y="803"/>
                </a:lnTo>
                <a:lnTo>
                  <a:pt x="635" y="803"/>
                </a:lnTo>
                <a:lnTo>
                  <a:pt x="573" y="812"/>
                </a:lnTo>
                <a:lnTo>
                  <a:pt x="520" y="829"/>
                </a:lnTo>
                <a:lnTo>
                  <a:pt x="494" y="847"/>
                </a:lnTo>
                <a:lnTo>
                  <a:pt x="476" y="865"/>
                </a:lnTo>
                <a:lnTo>
                  <a:pt x="476" y="865"/>
                </a:lnTo>
                <a:lnTo>
                  <a:pt x="450" y="891"/>
                </a:lnTo>
                <a:lnTo>
                  <a:pt x="414" y="918"/>
                </a:lnTo>
                <a:lnTo>
                  <a:pt x="379" y="935"/>
                </a:lnTo>
                <a:lnTo>
                  <a:pt x="335" y="935"/>
                </a:lnTo>
                <a:lnTo>
                  <a:pt x="335" y="935"/>
                </a:lnTo>
                <a:lnTo>
                  <a:pt x="238" y="918"/>
                </a:lnTo>
                <a:lnTo>
                  <a:pt x="114" y="918"/>
                </a:lnTo>
                <a:lnTo>
                  <a:pt x="114" y="918"/>
                </a:lnTo>
                <a:lnTo>
                  <a:pt x="114" y="944"/>
                </a:lnTo>
                <a:lnTo>
                  <a:pt x="114" y="944"/>
                </a:lnTo>
                <a:lnTo>
                  <a:pt x="97" y="1015"/>
                </a:lnTo>
                <a:lnTo>
                  <a:pt x="106" y="1076"/>
                </a:lnTo>
                <a:lnTo>
                  <a:pt x="123" y="1129"/>
                </a:lnTo>
                <a:lnTo>
                  <a:pt x="159" y="1165"/>
                </a:lnTo>
                <a:lnTo>
                  <a:pt x="159" y="1165"/>
                </a:lnTo>
                <a:lnTo>
                  <a:pt x="176" y="1191"/>
                </a:lnTo>
                <a:lnTo>
                  <a:pt x="194" y="1226"/>
                </a:lnTo>
                <a:lnTo>
                  <a:pt x="203" y="1305"/>
                </a:lnTo>
                <a:lnTo>
                  <a:pt x="203" y="1340"/>
                </a:lnTo>
                <a:lnTo>
                  <a:pt x="203" y="1375"/>
                </a:lnTo>
                <a:lnTo>
                  <a:pt x="185" y="1411"/>
                </a:lnTo>
                <a:lnTo>
                  <a:pt x="167" y="1419"/>
                </a:lnTo>
                <a:lnTo>
                  <a:pt x="167" y="1419"/>
                </a:lnTo>
                <a:lnTo>
                  <a:pt x="114" y="1455"/>
                </a:lnTo>
                <a:lnTo>
                  <a:pt x="61" y="1490"/>
                </a:lnTo>
                <a:lnTo>
                  <a:pt x="17" y="1534"/>
                </a:lnTo>
                <a:lnTo>
                  <a:pt x="0" y="1561"/>
                </a:lnTo>
                <a:lnTo>
                  <a:pt x="0" y="1578"/>
                </a:lnTo>
                <a:lnTo>
                  <a:pt x="0" y="1578"/>
                </a:lnTo>
                <a:lnTo>
                  <a:pt x="0" y="1596"/>
                </a:lnTo>
                <a:lnTo>
                  <a:pt x="17" y="1605"/>
                </a:lnTo>
                <a:lnTo>
                  <a:pt x="53" y="1640"/>
                </a:lnTo>
                <a:lnTo>
                  <a:pt x="88" y="1684"/>
                </a:lnTo>
                <a:lnTo>
                  <a:pt x="97" y="1702"/>
                </a:lnTo>
                <a:lnTo>
                  <a:pt x="97" y="172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Freeform 23"/>
          <p:cNvSpPr>
            <a:spLocks noChangeArrowheads="1"/>
          </p:cNvSpPr>
          <p:nvPr/>
        </p:nvSpPr>
        <p:spPr bwMode="auto">
          <a:xfrm>
            <a:off x="6054997" y="1527183"/>
            <a:ext cx="885943" cy="422221"/>
          </a:xfrm>
          <a:custGeom>
            <a:avLst/>
            <a:gdLst>
              <a:gd name="T0" fmla="*/ 106 w 2163"/>
              <a:gd name="T1" fmla="*/ 776 h 1033"/>
              <a:gd name="T2" fmla="*/ 274 w 2163"/>
              <a:gd name="T3" fmla="*/ 723 h 1033"/>
              <a:gd name="T4" fmla="*/ 371 w 2163"/>
              <a:gd name="T5" fmla="*/ 697 h 1033"/>
              <a:gd name="T6" fmla="*/ 618 w 2163"/>
              <a:gd name="T7" fmla="*/ 715 h 1033"/>
              <a:gd name="T8" fmla="*/ 882 w 2163"/>
              <a:gd name="T9" fmla="*/ 741 h 1033"/>
              <a:gd name="T10" fmla="*/ 1085 w 2163"/>
              <a:gd name="T11" fmla="*/ 723 h 1033"/>
              <a:gd name="T12" fmla="*/ 1147 w 2163"/>
              <a:gd name="T13" fmla="*/ 715 h 1033"/>
              <a:gd name="T14" fmla="*/ 1218 w 2163"/>
              <a:gd name="T15" fmla="*/ 776 h 1033"/>
              <a:gd name="T16" fmla="*/ 1262 w 2163"/>
              <a:gd name="T17" fmla="*/ 785 h 1033"/>
              <a:gd name="T18" fmla="*/ 1394 w 2163"/>
              <a:gd name="T19" fmla="*/ 829 h 1033"/>
              <a:gd name="T20" fmla="*/ 1544 w 2163"/>
              <a:gd name="T21" fmla="*/ 935 h 1033"/>
              <a:gd name="T22" fmla="*/ 1694 w 2163"/>
              <a:gd name="T23" fmla="*/ 1032 h 1033"/>
              <a:gd name="T24" fmla="*/ 1747 w 2163"/>
              <a:gd name="T25" fmla="*/ 970 h 1033"/>
              <a:gd name="T26" fmla="*/ 1853 w 2163"/>
              <a:gd name="T27" fmla="*/ 935 h 1033"/>
              <a:gd name="T28" fmla="*/ 1968 w 2163"/>
              <a:gd name="T29" fmla="*/ 944 h 1033"/>
              <a:gd name="T30" fmla="*/ 2038 w 2163"/>
              <a:gd name="T31" fmla="*/ 873 h 1033"/>
              <a:gd name="T32" fmla="*/ 2109 w 2163"/>
              <a:gd name="T33" fmla="*/ 812 h 1033"/>
              <a:gd name="T34" fmla="*/ 2144 w 2163"/>
              <a:gd name="T35" fmla="*/ 759 h 1033"/>
              <a:gd name="T36" fmla="*/ 2091 w 2163"/>
              <a:gd name="T37" fmla="*/ 617 h 1033"/>
              <a:gd name="T38" fmla="*/ 2021 w 2163"/>
              <a:gd name="T39" fmla="*/ 529 h 1033"/>
              <a:gd name="T40" fmla="*/ 2003 w 2163"/>
              <a:gd name="T41" fmla="*/ 450 h 1033"/>
              <a:gd name="T42" fmla="*/ 2012 w 2163"/>
              <a:gd name="T43" fmla="*/ 370 h 1033"/>
              <a:gd name="T44" fmla="*/ 1968 w 2163"/>
              <a:gd name="T45" fmla="*/ 282 h 1033"/>
              <a:gd name="T46" fmla="*/ 1915 w 2163"/>
              <a:gd name="T47" fmla="*/ 203 h 1033"/>
              <a:gd name="T48" fmla="*/ 1633 w 2163"/>
              <a:gd name="T49" fmla="*/ 185 h 1033"/>
              <a:gd name="T50" fmla="*/ 1571 w 2163"/>
              <a:gd name="T51" fmla="*/ 167 h 1033"/>
              <a:gd name="T52" fmla="*/ 1333 w 2163"/>
              <a:gd name="T53" fmla="*/ 9 h 1033"/>
              <a:gd name="T54" fmla="*/ 1015 w 2163"/>
              <a:gd name="T55" fmla="*/ 17 h 1033"/>
              <a:gd name="T56" fmla="*/ 980 w 2163"/>
              <a:gd name="T57" fmla="*/ 79 h 1033"/>
              <a:gd name="T58" fmla="*/ 980 w 2163"/>
              <a:gd name="T59" fmla="*/ 220 h 1033"/>
              <a:gd name="T60" fmla="*/ 980 w 2163"/>
              <a:gd name="T61" fmla="*/ 353 h 1033"/>
              <a:gd name="T62" fmla="*/ 900 w 2163"/>
              <a:gd name="T63" fmla="*/ 423 h 1033"/>
              <a:gd name="T64" fmla="*/ 750 w 2163"/>
              <a:gd name="T65" fmla="*/ 423 h 1033"/>
              <a:gd name="T66" fmla="*/ 635 w 2163"/>
              <a:gd name="T67" fmla="*/ 344 h 1033"/>
              <a:gd name="T68" fmla="*/ 485 w 2163"/>
              <a:gd name="T69" fmla="*/ 115 h 1033"/>
              <a:gd name="T70" fmla="*/ 397 w 2163"/>
              <a:gd name="T71" fmla="*/ 115 h 1033"/>
              <a:gd name="T72" fmla="*/ 194 w 2163"/>
              <a:gd name="T73" fmla="*/ 247 h 1033"/>
              <a:gd name="T74" fmla="*/ 132 w 2163"/>
              <a:gd name="T75" fmla="*/ 335 h 1033"/>
              <a:gd name="T76" fmla="*/ 97 w 2163"/>
              <a:gd name="T77" fmla="*/ 459 h 1033"/>
              <a:gd name="T78" fmla="*/ 35 w 2163"/>
              <a:gd name="T79" fmla="*/ 538 h 1033"/>
              <a:gd name="T80" fmla="*/ 0 w 2163"/>
              <a:gd name="T81" fmla="*/ 635 h 1033"/>
              <a:gd name="T82" fmla="*/ 35 w 2163"/>
              <a:gd name="T83" fmla="*/ 76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63" h="1033">
                <a:moveTo>
                  <a:pt x="44" y="785"/>
                </a:moveTo>
                <a:lnTo>
                  <a:pt x="44" y="785"/>
                </a:lnTo>
                <a:lnTo>
                  <a:pt x="106" y="776"/>
                </a:lnTo>
                <a:lnTo>
                  <a:pt x="177" y="768"/>
                </a:lnTo>
                <a:lnTo>
                  <a:pt x="229" y="750"/>
                </a:lnTo>
                <a:lnTo>
                  <a:pt x="274" y="723"/>
                </a:lnTo>
                <a:lnTo>
                  <a:pt x="274" y="723"/>
                </a:lnTo>
                <a:lnTo>
                  <a:pt x="318" y="706"/>
                </a:lnTo>
                <a:lnTo>
                  <a:pt x="371" y="697"/>
                </a:lnTo>
                <a:lnTo>
                  <a:pt x="432" y="697"/>
                </a:lnTo>
                <a:lnTo>
                  <a:pt x="494" y="697"/>
                </a:lnTo>
                <a:lnTo>
                  <a:pt x="618" y="715"/>
                </a:lnTo>
                <a:lnTo>
                  <a:pt x="706" y="723"/>
                </a:lnTo>
                <a:lnTo>
                  <a:pt x="706" y="723"/>
                </a:lnTo>
                <a:lnTo>
                  <a:pt x="882" y="741"/>
                </a:lnTo>
                <a:lnTo>
                  <a:pt x="988" y="741"/>
                </a:lnTo>
                <a:lnTo>
                  <a:pt x="1041" y="732"/>
                </a:lnTo>
                <a:lnTo>
                  <a:pt x="1085" y="723"/>
                </a:lnTo>
                <a:lnTo>
                  <a:pt x="1085" y="723"/>
                </a:lnTo>
                <a:lnTo>
                  <a:pt x="1121" y="715"/>
                </a:lnTo>
                <a:lnTo>
                  <a:pt x="1147" y="715"/>
                </a:lnTo>
                <a:lnTo>
                  <a:pt x="1165" y="732"/>
                </a:lnTo>
                <a:lnTo>
                  <a:pt x="1182" y="750"/>
                </a:lnTo>
                <a:lnTo>
                  <a:pt x="1218" y="776"/>
                </a:lnTo>
                <a:lnTo>
                  <a:pt x="1235" y="785"/>
                </a:lnTo>
                <a:lnTo>
                  <a:pt x="1262" y="785"/>
                </a:lnTo>
                <a:lnTo>
                  <a:pt x="1262" y="785"/>
                </a:lnTo>
                <a:lnTo>
                  <a:pt x="1288" y="785"/>
                </a:lnTo>
                <a:lnTo>
                  <a:pt x="1324" y="794"/>
                </a:lnTo>
                <a:lnTo>
                  <a:pt x="1394" y="829"/>
                </a:lnTo>
                <a:lnTo>
                  <a:pt x="1474" y="882"/>
                </a:lnTo>
                <a:lnTo>
                  <a:pt x="1544" y="935"/>
                </a:lnTo>
                <a:lnTo>
                  <a:pt x="1544" y="935"/>
                </a:lnTo>
                <a:lnTo>
                  <a:pt x="1615" y="988"/>
                </a:lnTo>
                <a:lnTo>
                  <a:pt x="1694" y="1032"/>
                </a:lnTo>
                <a:lnTo>
                  <a:pt x="1694" y="1032"/>
                </a:lnTo>
                <a:lnTo>
                  <a:pt x="1712" y="1006"/>
                </a:lnTo>
                <a:lnTo>
                  <a:pt x="1747" y="970"/>
                </a:lnTo>
                <a:lnTo>
                  <a:pt x="1747" y="970"/>
                </a:lnTo>
                <a:lnTo>
                  <a:pt x="1774" y="953"/>
                </a:lnTo>
                <a:lnTo>
                  <a:pt x="1800" y="944"/>
                </a:lnTo>
                <a:lnTo>
                  <a:pt x="1853" y="935"/>
                </a:lnTo>
                <a:lnTo>
                  <a:pt x="1950" y="944"/>
                </a:lnTo>
                <a:lnTo>
                  <a:pt x="1950" y="944"/>
                </a:lnTo>
                <a:lnTo>
                  <a:pt x="1968" y="944"/>
                </a:lnTo>
                <a:lnTo>
                  <a:pt x="1985" y="935"/>
                </a:lnTo>
                <a:lnTo>
                  <a:pt x="2012" y="909"/>
                </a:lnTo>
                <a:lnTo>
                  <a:pt x="2038" y="873"/>
                </a:lnTo>
                <a:lnTo>
                  <a:pt x="2065" y="838"/>
                </a:lnTo>
                <a:lnTo>
                  <a:pt x="2065" y="838"/>
                </a:lnTo>
                <a:lnTo>
                  <a:pt x="2109" y="812"/>
                </a:lnTo>
                <a:lnTo>
                  <a:pt x="2162" y="803"/>
                </a:lnTo>
                <a:lnTo>
                  <a:pt x="2162" y="803"/>
                </a:lnTo>
                <a:lnTo>
                  <a:pt x="2144" y="759"/>
                </a:lnTo>
                <a:lnTo>
                  <a:pt x="2136" y="706"/>
                </a:lnTo>
                <a:lnTo>
                  <a:pt x="2118" y="653"/>
                </a:lnTo>
                <a:lnTo>
                  <a:pt x="2091" y="617"/>
                </a:lnTo>
                <a:lnTo>
                  <a:pt x="2091" y="617"/>
                </a:lnTo>
                <a:lnTo>
                  <a:pt x="2056" y="582"/>
                </a:lnTo>
                <a:lnTo>
                  <a:pt x="2021" y="529"/>
                </a:lnTo>
                <a:lnTo>
                  <a:pt x="2003" y="485"/>
                </a:lnTo>
                <a:lnTo>
                  <a:pt x="1994" y="467"/>
                </a:lnTo>
                <a:lnTo>
                  <a:pt x="2003" y="450"/>
                </a:lnTo>
                <a:lnTo>
                  <a:pt x="2003" y="450"/>
                </a:lnTo>
                <a:lnTo>
                  <a:pt x="2012" y="406"/>
                </a:lnTo>
                <a:lnTo>
                  <a:pt x="2012" y="370"/>
                </a:lnTo>
                <a:lnTo>
                  <a:pt x="2003" y="326"/>
                </a:lnTo>
                <a:lnTo>
                  <a:pt x="1968" y="282"/>
                </a:lnTo>
                <a:lnTo>
                  <a:pt x="1968" y="282"/>
                </a:lnTo>
                <a:lnTo>
                  <a:pt x="1941" y="247"/>
                </a:lnTo>
                <a:lnTo>
                  <a:pt x="1915" y="203"/>
                </a:lnTo>
                <a:lnTo>
                  <a:pt x="1915" y="203"/>
                </a:lnTo>
                <a:lnTo>
                  <a:pt x="1747" y="185"/>
                </a:lnTo>
                <a:lnTo>
                  <a:pt x="1677" y="185"/>
                </a:lnTo>
                <a:lnTo>
                  <a:pt x="1633" y="185"/>
                </a:lnTo>
                <a:lnTo>
                  <a:pt x="1633" y="185"/>
                </a:lnTo>
                <a:lnTo>
                  <a:pt x="1606" y="185"/>
                </a:lnTo>
                <a:lnTo>
                  <a:pt x="1571" y="167"/>
                </a:lnTo>
                <a:lnTo>
                  <a:pt x="1483" y="115"/>
                </a:lnTo>
                <a:lnTo>
                  <a:pt x="1333" y="9"/>
                </a:lnTo>
                <a:lnTo>
                  <a:pt x="1333" y="9"/>
                </a:lnTo>
                <a:lnTo>
                  <a:pt x="1297" y="0"/>
                </a:lnTo>
                <a:lnTo>
                  <a:pt x="1218" y="0"/>
                </a:lnTo>
                <a:lnTo>
                  <a:pt x="1015" y="17"/>
                </a:lnTo>
                <a:lnTo>
                  <a:pt x="1015" y="17"/>
                </a:lnTo>
                <a:lnTo>
                  <a:pt x="988" y="53"/>
                </a:lnTo>
                <a:lnTo>
                  <a:pt x="980" y="79"/>
                </a:lnTo>
                <a:lnTo>
                  <a:pt x="971" y="115"/>
                </a:lnTo>
                <a:lnTo>
                  <a:pt x="971" y="150"/>
                </a:lnTo>
                <a:lnTo>
                  <a:pt x="980" y="220"/>
                </a:lnTo>
                <a:lnTo>
                  <a:pt x="988" y="309"/>
                </a:lnTo>
                <a:lnTo>
                  <a:pt x="988" y="309"/>
                </a:lnTo>
                <a:lnTo>
                  <a:pt x="980" y="353"/>
                </a:lnTo>
                <a:lnTo>
                  <a:pt x="962" y="388"/>
                </a:lnTo>
                <a:lnTo>
                  <a:pt x="935" y="406"/>
                </a:lnTo>
                <a:lnTo>
                  <a:pt x="900" y="423"/>
                </a:lnTo>
                <a:lnTo>
                  <a:pt x="821" y="423"/>
                </a:lnTo>
                <a:lnTo>
                  <a:pt x="750" y="423"/>
                </a:lnTo>
                <a:lnTo>
                  <a:pt x="750" y="423"/>
                </a:lnTo>
                <a:lnTo>
                  <a:pt x="715" y="415"/>
                </a:lnTo>
                <a:lnTo>
                  <a:pt x="680" y="388"/>
                </a:lnTo>
                <a:lnTo>
                  <a:pt x="635" y="344"/>
                </a:lnTo>
                <a:lnTo>
                  <a:pt x="600" y="291"/>
                </a:lnTo>
                <a:lnTo>
                  <a:pt x="485" y="115"/>
                </a:lnTo>
                <a:lnTo>
                  <a:pt x="485" y="115"/>
                </a:lnTo>
                <a:lnTo>
                  <a:pt x="459" y="106"/>
                </a:lnTo>
                <a:lnTo>
                  <a:pt x="432" y="106"/>
                </a:lnTo>
                <a:lnTo>
                  <a:pt x="397" y="115"/>
                </a:lnTo>
                <a:lnTo>
                  <a:pt x="362" y="141"/>
                </a:lnTo>
                <a:lnTo>
                  <a:pt x="194" y="247"/>
                </a:lnTo>
                <a:lnTo>
                  <a:pt x="194" y="247"/>
                </a:lnTo>
                <a:lnTo>
                  <a:pt x="168" y="273"/>
                </a:lnTo>
                <a:lnTo>
                  <a:pt x="150" y="309"/>
                </a:lnTo>
                <a:lnTo>
                  <a:pt x="132" y="335"/>
                </a:lnTo>
                <a:lnTo>
                  <a:pt x="124" y="370"/>
                </a:lnTo>
                <a:lnTo>
                  <a:pt x="115" y="432"/>
                </a:lnTo>
                <a:lnTo>
                  <a:pt x="97" y="459"/>
                </a:lnTo>
                <a:lnTo>
                  <a:pt x="79" y="485"/>
                </a:lnTo>
                <a:lnTo>
                  <a:pt x="79" y="485"/>
                </a:lnTo>
                <a:lnTo>
                  <a:pt x="35" y="538"/>
                </a:lnTo>
                <a:lnTo>
                  <a:pt x="18" y="565"/>
                </a:lnTo>
                <a:lnTo>
                  <a:pt x="0" y="600"/>
                </a:lnTo>
                <a:lnTo>
                  <a:pt x="0" y="635"/>
                </a:lnTo>
                <a:lnTo>
                  <a:pt x="0" y="679"/>
                </a:lnTo>
                <a:lnTo>
                  <a:pt x="18" y="723"/>
                </a:lnTo>
                <a:lnTo>
                  <a:pt x="35" y="768"/>
                </a:lnTo>
                <a:lnTo>
                  <a:pt x="35" y="768"/>
                </a:lnTo>
                <a:lnTo>
                  <a:pt x="44" y="785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Freeform 24"/>
          <p:cNvSpPr>
            <a:spLocks noChangeArrowheads="1"/>
          </p:cNvSpPr>
          <p:nvPr/>
        </p:nvSpPr>
        <p:spPr bwMode="auto">
          <a:xfrm>
            <a:off x="6051388" y="1812273"/>
            <a:ext cx="696485" cy="425830"/>
          </a:xfrm>
          <a:custGeom>
            <a:avLst/>
            <a:gdLst>
              <a:gd name="T0" fmla="*/ 36 w 1704"/>
              <a:gd name="T1" fmla="*/ 494 h 1042"/>
              <a:gd name="T2" fmla="*/ 186 w 1704"/>
              <a:gd name="T3" fmla="*/ 485 h 1042"/>
              <a:gd name="T4" fmla="*/ 221 w 1704"/>
              <a:gd name="T5" fmla="*/ 512 h 1042"/>
              <a:gd name="T6" fmla="*/ 256 w 1704"/>
              <a:gd name="T7" fmla="*/ 538 h 1042"/>
              <a:gd name="T8" fmla="*/ 353 w 1704"/>
              <a:gd name="T9" fmla="*/ 582 h 1042"/>
              <a:gd name="T10" fmla="*/ 397 w 1704"/>
              <a:gd name="T11" fmla="*/ 573 h 1042"/>
              <a:gd name="T12" fmla="*/ 415 w 1704"/>
              <a:gd name="T13" fmla="*/ 573 h 1042"/>
              <a:gd name="T14" fmla="*/ 494 w 1704"/>
              <a:gd name="T15" fmla="*/ 600 h 1042"/>
              <a:gd name="T16" fmla="*/ 556 w 1704"/>
              <a:gd name="T17" fmla="*/ 653 h 1042"/>
              <a:gd name="T18" fmla="*/ 556 w 1704"/>
              <a:gd name="T19" fmla="*/ 671 h 1042"/>
              <a:gd name="T20" fmla="*/ 547 w 1704"/>
              <a:gd name="T21" fmla="*/ 856 h 1042"/>
              <a:gd name="T22" fmla="*/ 556 w 1704"/>
              <a:gd name="T23" fmla="*/ 882 h 1042"/>
              <a:gd name="T24" fmla="*/ 609 w 1704"/>
              <a:gd name="T25" fmla="*/ 891 h 1042"/>
              <a:gd name="T26" fmla="*/ 724 w 1704"/>
              <a:gd name="T27" fmla="*/ 944 h 1042"/>
              <a:gd name="T28" fmla="*/ 777 w 1704"/>
              <a:gd name="T29" fmla="*/ 997 h 1042"/>
              <a:gd name="T30" fmla="*/ 794 w 1704"/>
              <a:gd name="T31" fmla="*/ 1024 h 1042"/>
              <a:gd name="T32" fmla="*/ 1015 w 1704"/>
              <a:gd name="T33" fmla="*/ 1041 h 1042"/>
              <a:gd name="T34" fmla="*/ 1059 w 1704"/>
              <a:gd name="T35" fmla="*/ 1041 h 1042"/>
              <a:gd name="T36" fmla="*/ 1130 w 1704"/>
              <a:gd name="T37" fmla="*/ 997 h 1042"/>
              <a:gd name="T38" fmla="*/ 1156 w 1704"/>
              <a:gd name="T39" fmla="*/ 971 h 1042"/>
              <a:gd name="T40" fmla="*/ 1200 w 1704"/>
              <a:gd name="T41" fmla="*/ 935 h 1042"/>
              <a:gd name="T42" fmla="*/ 1315 w 1704"/>
              <a:gd name="T43" fmla="*/ 909 h 1042"/>
              <a:gd name="T44" fmla="*/ 1350 w 1704"/>
              <a:gd name="T45" fmla="*/ 909 h 1042"/>
              <a:gd name="T46" fmla="*/ 1377 w 1704"/>
              <a:gd name="T47" fmla="*/ 891 h 1042"/>
              <a:gd name="T48" fmla="*/ 1394 w 1704"/>
              <a:gd name="T49" fmla="*/ 768 h 1042"/>
              <a:gd name="T50" fmla="*/ 1421 w 1704"/>
              <a:gd name="T51" fmla="*/ 723 h 1042"/>
              <a:gd name="T52" fmla="*/ 1500 w 1704"/>
              <a:gd name="T53" fmla="*/ 644 h 1042"/>
              <a:gd name="T54" fmla="*/ 1544 w 1704"/>
              <a:gd name="T55" fmla="*/ 626 h 1042"/>
              <a:gd name="T56" fmla="*/ 1580 w 1704"/>
              <a:gd name="T57" fmla="*/ 609 h 1042"/>
              <a:gd name="T58" fmla="*/ 1615 w 1704"/>
              <a:gd name="T59" fmla="*/ 556 h 1042"/>
              <a:gd name="T60" fmla="*/ 1642 w 1704"/>
              <a:gd name="T61" fmla="*/ 547 h 1042"/>
              <a:gd name="T62" fmla="*/ 1659 w 1704"/>
              <a:gd name="T63" fmla="*/ 547 h 1042"/>
              <a:gd name="T64" fmla="*/ 1686 w 1704"/>
              <a:gd name="T65" fmla="*/ 503 h 1042"/>
              <a:gd name="T66" fmla="*/ 1677 w 1704"/>
              <a:gd name="T67" fmla="*/ 432 h 1042"/>
              <a:gd name="T68" fmla="*/ 1677 w 1704"/>
              <a:gd name="T69" fmla="*/ 388 h 1042"/>
              <a:gd name="T70" fmla="*/ 1703 w 1704"/>
              <a:gd name="T71" fmla="*/ 335 h 1042"/>
              <a:gd name="T72" fmla="*/ 1553 w 1704"/>
              <a:gd name="T73" fmla="*/ 238 h 1042"/>
              <a:gd name="T74" fmla="*/ 1483 w 1704"/>
              <a:gd name="T75" fmla="*/ 185 h 1042"/>
              <a:gd name="T76" fmla="*/ 1333 w 1704"/>
              <a:gd name="T77" fmla="*/ 97 h 1042"/>
              <a:gd name="T78" fmla="*/ 1271 w 1704"/>
              <a:gd name="T79" fmla="*/ 88 h 1042"/>
              <a:gd name="T80" fmla="*/ 1244 w 1704"/>
              <a:gd name="T81" fmla="*/ 88 h 1042"/>
              <a:gd name="T82" fmla="*/ 1191 w 1704"/>
              <a:gd name="T83" fmla="*/ 53 h 1042"/>
              <a:gd name="T84" fmla="*/ 1156 w 1704"/>
              <a:gd name="T85" fmla="*/ 18 h 1042"/>
              <a:gd name="T86" fmla="*/ 1094 w 1704"/>
              <a:gd name="T87" fmla="*/ 26 h 1042"/>
              <a:gd name="T88" fmla="*/ 1050 w 1704"/>
              <a:gd name="T89" fmla="*/ 35 h 1042"/>
              <a:gd name="T90" fmla="*/ 891 w 1704"/>
              <a:gd name="T91" fmla="*/ 44 h 1042"/>
              <a:gd name="T92" fmla="*/ 715 w 1704"/>
              <a:gd name="T93" fmla="*/ 26 h 1042"/>
              <a:gd name="T94" fmla="*/ 503 w 1704"/>
              <a:gd name="T95" fmla="*/ 0 h 1042"/>
              <a:gd name="T96" fmla="*/ 380 w 1704"/>
              <a:gd name="T97" fmla="*/ 0 h 1042"/>
              <a:gd name="T98" fmla="*/ 283 w 1704"/>
              <a:gd name="T99" fmla="*/ 26 h 1042"/>
              <a:gd name="T100" fmla="*/ 238 w 1704"/>
              <a:gd name="T101" fmla="*/ 53 h 1042"/>
              <a:gd name="T102" fmla="*/ 115 w 1704"/>
              <a:gd name="T103" fmla="*/ 79 h 1042"/>
              <a:gd name="T104" fmla="*/ 53 w 1704"/>
              <a:gd name="T105" fmla="*/ 88 h 1042"/>
              <a:gd name="T106" fmla="*/ 80 w 1704"/>
              <a:gd name="T107" fmla="*/ 176 h 1042"/>
              <a:gd name="T108" fmla="*/ 88 w 1704"/>
              <a:gd name="T109" fmla="*/ 265 h 1042"/>
              <a:gd name="T110" fmla="*/ 62 w 1704"/>
              <a:gd name="T111" fmla="*/ 344 h 1042"/>
              <a:gd name="T112" fmla="*/ 18 w 1704"/>
              <a:gd name="T113" fmla="*/ 406 h 1042"/>
              <a:gd name="T114" fmla="*/ 0 w 1704"/>
              <a:gd name="T115" fmla="*/ 441 h 1042"/>
              <a:gd name="T116" fmla="*/ 9 w 1704"/>
              <a:gd name="T117" fmla="*/ 476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04" h="1042">
                <a:moveTo>
                  <a:pt x="36" y="494"/>
                </a:moveTo>
                <a:lnTo>
                  <a:pt x="36" y="494"/>
                </a:lnTo>
                <a:lnTo>
                  <a:pt x="141" y="485"/>
                </a:lnTo>
                <a:lnTo>
                  <a:pt x="186" y="485"/>
                </a:lnTo>
                <a:lnTo>
                  <a:pt x="203" y="494"/>
                </a:lnTo>
                <a:lnTo>
                  <a:pt x="221" y="512"/>
                </a:lnTo>
                <a:lnTo>
                  <a:pt x="221" y="512"/>
                </a:lnTo>
                <a:lnTo>
                  <a:pt x="256" y="538"/>
                </a:lnTo>
                <a:lnTo>
                  <a:pt x="300" y="565"/>
                </a:lnTo>
                <a:lnTo>
                  <a:pt x="353" y="582"/>
                </a:lnTo>
                <a:lnTo>
                  <a:pt x="380" y="582"/>
                </a:lnTo>
                <a:lnTo>
                  <a:pt x="397" y="573"/>
                </a:lnTo>
                <a:lnTo>
                  <a:pt x="397" y="573"/>
                </a:lnTo>
                <a:lnTo>
                  <a:pt x="415" y="573"/>
                </a:lnTo>
                <a:lnTo>
                  <a:pt x="441" y="573"/>
                </a:lnTo>
                <a:lnTo>
                  <a:pt x="494" y="600"/>
                </a:lnTo>
                <a:lnTo>
                  <a:pt x="539" y="635"/>
                </a:lnTo>
                <a:lnTo>
                  <a:pt x="556" y="653"/>
                </a:lnTo>
                <a:lnTo>
                  <a:pt x="556" y="671"/>
                </a:lnTo>
                <a:lnTo>
                  <a:pt x="556" y="671"/>
                </a:lnTo>
                <a:lnTo>
                  <a:pt x="547" y="803"/>
                </a:lnTo>
                <a:lnTo>
                  <a:pt x="547" y="856"/>
                </a:lnTo>
                <a:lnTo>
                  <a:pt x="547" y="873"/>
                </a:lnTo>
                <a:lnTo>
                  <a:pt x="556" y="882"/>
                </a:lnTo>
                <a:lnTo>
                  <a:pt x="556" y="882"/>
                </a:lnTo>
                <a:lnTo>
                  <a:pt x="609" y="891"/>
                </a:lnTo>
                <a:lnTo>
                  <a:pt x="680" y="926"/>
                </a:lnTo>
                <a:lnTo>
                  <a:pt x="724" y="944"/>
                </a:lnTo>
                <a:lnTo>
                  <a:pt x="759" y="971"/>
                </a:lnTo>
                <a:lnTo>
                  <a:pt x="777" y="997"/>
                </a:lnTo>
                <a:lnTo>
                  <a:pt x="794" y="1024"/>
                </a:lnTo>
                <a:lnTo>
                  <a:pt x="794" y="1024"/>
                </a:lnTo>
                <a:lnTo>
                  <a:pt x="918" y="1024"/>
                </a:lnTo>
                <a:lnTo>
                  <a:pt x="1015" y="1041"/>
                </a:lnTo>
                <a:lnTo>
                  <a:pt x="1015" y="1041"/>
                </a:lnTo>
                <a:lnTo>
                  <a:pt x="1059" y="1041"/>
                </a:lnTo>
                <a:lnTo>
                  <a:pt x="1094" y="1024"/>
                </a:lnTo>
                <a:lnTo>
                  <a:pt x="1130" y="997"/>
                </a:lnTo>
                <a:lnTo>
                  <a:pt x="1156" y="971"/>
                </a:lnTo>
                <a:lnTo>
                  <a:pt x="1156" y="971"/>
                </a:lnTo>
                <a:lnTo>
                  <a:pt x="1174" y="953"/>
                </a:lnTo>
                <a:lnTo>
                  <a:pt x="1200" y="935"/>
                </a:lnTo>
                <a:lnTo>
                  <a:pt x="1253" y="918"/>
                </a:lnTo>
                <a:lnTo>
                  <a:pt x="1315" y="909"/>
                </a:lnTo>
                <a:lnTo>
                  <a:pt x="1350" y="909"/>
                </a:lnTo>
                <a:lnTo>
                  <a:pt x="1350" y="909"/>
                </a:lnTo>
                <a:lnTo>
                  <a:pt x="1368" y="900"/>
                </a:lnTo>
                <a:lnTo>
                  <a:pt x="1377" y="891"/>
                </a:lnTo>
                <a:lnTo>
                  <a:pt x="1386" y="856"/>
                </a:lnTo>
                <a:lnTo>
                  <a:pt x="1394" y="768"/>
                </a:lnTo>
                <a:lnTo>
                  <a:pt x="1394" y="768"/>
                </a:lnTo>
                <a:lnTo>
                  <a:pt x="1421" y="723"/>
                </a:lnTo>
                <a:lnTo>
                  <a:pt x="1456" y="688"/>
                </a:lnTo>
                <a:lnTo>
                  <a:pt x="1500" y="644"/>
                </a:lnTo>
                <a:lnTo>
                  <a:pt x="1544" y="626"/>
                </a:lnTo>
                <a:lnTo>
                  <a:pt x="1544" y="626"/>
                </a:lnTo>
                <a:lnTo>
                  <a:pt x="1562" y="618"/>
                </a:lnTo>
                <a:lnTo>
                  <a:pt x="1580" y="609"/>
                </a:lnTo>
                <a:lnTo>
                  <a:pt x="1597" y="582"/>
                </a:lnTo>
                <a:lnTo>
                  <a:pt x="1615" y="556"/>
                </a:lnTo>
                <a:lnTo>
                  <a:pt x="1624" y="547"/>
                </a:lnTo>
                <a:lnTo>
                  <a:pt x="1642" y="547"/>
                </a:lnTo>
                <a:lnTo>
                  <a:pt x="1642" y="547"/>
                </a:lnTo>
                <a:lnTo>
                  <a:pt x="1659" y="547"/>
                </a:lnTo>
                <a:lnTo>
                  <a:pt x="1677" y="538"/>
                </a:lnTo>
                <a:lnTo>
                  <a:pt x="1686" y="503"/>
                </a:lnTo>
                <a:lnTo>
                  <a:pt x="1686" y="468"/>
                </a:lnTo>
                <a:lnTo>
                  <a:pt x="1677" y="432"/>
                </a:lnTo>
                <a:lnTo>
                  <a:pt x="1677" y="432"/>
                </a:lnTo>
                <a:lnTo>
                  <a:pt x="1677" y="388"/>
                </a:lnTo>
                <a:lnTo>
                  <a:pt x="1703" y="335"/>
                </a:lnTo>
                <a:lnTo>
                  <a:pt x="1703" y="335"/>
                </a:lnTo>
                <a:lnTo>
                  <a:pt x="1624" y="291"/>
                </a:lnTo>
                <a:lnTo>
                  <a:pt x="1553" y="238"/>
                </a:lnTo>
                <a:lnTo>
                  <a:pt x="1553" y="238"/>
                </a:lnTo>
                <a:lnTo>
                  <a:pt x="1483" y="185"/>
                </a:lnTo>
                <a:lnTo>
                  <a:pt x="1403" y="132"/>
                </a:lnTo>
                <a:lnTo>
                  <a:pt x="1333" y="97"/>
                </a:lnTo>
                <a:lnTo>
                  <a:pt x="1297" y="88"/>
                </a:lnTo>
                <a:lnTo>
                  <a:pt x="1271" y="88"/>
                </a:lnTo>
                <a:lnTo>
                  <a:pt x="1271" y="88"/>
                </a:lnTo>
                <a:lnTo>
                  <a:pt x="1244" y="88"/>
                </a:lnTo>
                <a:lnTo>
                  <a:pt x="1227" y="79"/>
                </a:lnTo>
                <a:lnTo>
                  <a:pt x="1191" y="53"/>
                </a:lnTo>
                <a:lnTo>
                  <a:pt x="1174" y="35"/>
                </a:lnTo>
                <a:lnTo>
                  <a:pt x="1156" y="18"/>
                </a:lnTo>
                <a:lnTo>
                  <a:pt x="1130" y="18"/>
                </a:lnTo>
                <a:lnTo>
                  <a:pt x="1094" y="26"/>
                </a:lnTo>
                <a:lnTo>
                  <a:pt x="1094" y="26"/>
                </a:lnTo>
                <a:lnTo>
                  <a:pt x="1050" y="35"/>
                </a:lnTo>
                <a:lnTo>
                  <a:pt x="997" y="44"/>
                </a:lnTo>
                <a:lnTo>
                  <a:pt x="891" y="44"/>
                </a:lnTo>
                <a:lnTo>
                  <a:pt x="715" y="26"/>
                </a:lnTo>
                <a:lnTo>
                  <a:pt x="715" y="26"/>
                </a:lnTo>
                <a:lnTo>
                  <a:pt x="627" y="18"/>
                </a:lnTo>
                <a:lnTo>
                  <a:pt x="503" y="0"/>
                </a:lnTo>
                <a:lnTo>
                  <a:pt x="441" y="0"/>
                </a:lnTo>
                <a:lnTo>
                  <a:pt x="380" y="0"/>
                </a:lnTo>
                <a:lnTo>
                  <a:pt x="327" y="9"/>
                </a:lnTo>
                <a:lnTo>
                  <a:pt x="283" y="26"/>
                </a:lnTo>
                <a:lnTo>
                  <a:pt x="283" y="26"/>
                </a:lnTo>
                <a:lnTo>
                  <a:pt x="238" y="53"/>
                </a:lnTo>
                <a:lnTo>
                  <a:pt x="186" y="71"/>
                </a:lnTo>
                <a:lnTo>
                  <a:pt x="115" y="79"/>
                </a:lnTo>
                <a:lnTo>
                  <a:pt x="53" y="88"/>
                </a:lnTo>
                <a:lnTo>
                  <a:pt x="53" y="88"/>
                </a:lnTo>
                <a:lnTo>
                  <a:pt x="71" y="132"/>
                </a:lnTo>
                <a:lnTo>
                  <a:pt x="80" y="176"/>
                </a:lnTo>
                <a:lnTo>
                  <a:pt x="88" y="221"/>
                </a:lnTo>
                <a:lnTo>
                  <a:pt x="88" y="265"/>
                </a:lnTo>
                <a:lnTo>
                  <a:pt x="80" y="309"/>
                </a:lnTo>
                <a:lnTo>
                  <a:pt x="62" y="344"/>
                </a:lnTo>
                <a:lnTo>
                  <a:pt x="44" y="379"/>
                </a:lnTo>
                <a:lnTo>
                  <a:pt x="18" y="406"/>
                </a:lnTo>
                <a:lnTo>
                  <a:pt x="18" y="406"/>
                </a:lnTo>
                <a:lnTo>
                  <a:pt x="0" y="441"/>
                </a:lnTo>
                <a:lnTo>
                  <a:pt x="0" y="459"/>
                </a:lnTo>
                <a:lnTo>
                  <a:pt x="9" y="476"/>
                </a:lnTo>
                <a:lnTo>
                  <a:pt x="36" y="494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Freeform 25"/>
          <p:cNvSpPr>
            <a:spLocks noChangeArrowheads="1"/>
          </p:cNvSpPr>
          <p:nvPr/>
        </p:nvSpPr>
        <p:spPr bwMode="auto">
          <a:xfrm>
            <a:off x="4308371" y="3255765"/>
            <a:ext cx="546722" cy="288698"/>
          </a:xfrm>
          <a:custGeom>
            <a:avLst/>
            <a:gdLst>
              <a:gd name="T0" fmla="*/ 62 w 1334"/>
              <a:gd name="T1" fmla="*/ 547 h 706"/>
              <a:gd name="T2" fmla="*/ 106 w 1334"/>
              <a:gd name="T3" fmla="*/ 511 h 706"/>
              <a:gd name="T4" fmla="*/ 150 w 1334"/>
              <a:gd name="T5" fmla="*/ 503 h 706"/>
              <a:gd name="T6" fmla="*/ 185 w 1334"/>
              <a:gd name="T7" fmla="*/ 520 h 706"/>
              <a:gd name="T8" fmla="*/ 194 w 1334"/>
              <a:gd name="T9" fmla="*/ 555 h 706"/>
              <a:gd name="T10" fmla="*/ 194 w 1334"/>
              <a:gd name="T11" fmla="*/ 582 h 706"/>
              <a:gd name="T12" fmla="*/ 230 w 1334"/>
              <a:gd name="T13" fmla="*/ 626 h 706"/>
              <a:gd name="T14" fmla="*/ 247 w 1334"/>
              <a:gd name="T15" fmla="*/ 679 h 706"/>
              <a:gd name="T16" fmla="*/ 247 w 1334"/>
              <a:gd name="T17" fmla="*/ 705 h 706"/>
              <a:gd name="T18" fmla="*/ 247 w 1334"/>
              <a:gd name="T19" fmla="*/ 705 h 706"/>
              <a:gd name="T20" fmla="*/ 503 w 1334"/>
              <a:gd name="T21" fmla="*/ 688 h 706"/>
              <a:gd name="T22" fmla="*/ 547 w 1334"/>
              <a:gd name="T23" fmla="*/ 661 h 706"/>
              <a:gd name="T24" fmla="*/ 627 w 1334"/>
              <a:gd name="T25" fmla="*/ 520 h 706"/>
              <a:gd name="T26" fmla="*/ 644 w 1334"/>
              <a:gd name="T27" fmla="*/ 476 h 706"/>
              <a:gd name="T28" fmla="*/ 680 w 1334"/>
              <a:gd name="T29" fmla="*/ 494 h 706"/>
              <a:gd name="T30" fmla="*/ 768 w 1334"/>
              <a:gd name="T31" fmla="*/ 626 h 706"/>
              <a:gd name="T32" fmla="*/ 812 w 1334"/>
              <a:gd name="T33" fmla="*/ 679 h 706"/>
              <a:gd name="T34" fmla="*/ 856 w 1334"/>
              <a:gd name="T35" fmla="*/ 697 h 706"/>
              <a:gd name="T36" fmla="*/ 883 w 1334"/>
              <a:gd name="T37" fmla="*/ 670 h 706"/>
              <a:gd name="T38" fmla="*/ 891 w 1334"/>
              <a:gd name="T39" fmla="*/ 573 h 706"/>
              <a:gd name="T40" fmla="*/ 900 w 1334"/>
              <a:gd name="T41" fmla="*/ 555 h 706"/>
              <a:gd name="T42" fmla="*/ 927 w 1334"/>
              <a:gd name="T43" fmla="*/ 520 h 706"/>
              <a:gd name="T44" fmla="*/ 997 w 1334"/>
              <a:gd name="T45" fmla="*/ 511 h 706"/>
              <a:gd name="T46" fmla="*/ 1041 w 1334"/>
              <a:gd name="T47" fmla="*/ 520 h 706"/>
              <a:gd name="T48" fmla="*/ 1112 w 1334"/>
              <a:gd name="T49" fmla="*/ 520 h 706"/>
              <a:gd name="T50" fmla="*/ 1138 w 1334"/>
              <a:gd name="T51" fmla="*/ 503 h 706"/>
              <a:gd name="T52" fmla="*/ 1138 w 1334"/>
              <a:gd name="T53" fmla="*/ 476 h 706"/>
              <a:gd name="T54" fmla="*/ 1147 w 1334"/>
              <a:gd name="T55" fmla="*/ 450 h 706"/>
              <a:gd name="T56" fmla="*/ 1174 w 1334"/>
              <a:gd name="T57" fmla="*/ 441 h 706"/>
              <a:gd name="T58" fmla="*/ 1227 w 1334"/>
              <a:gd name="T59" fmla="*/ 441 h 706"/>
              <a:gd name="T60" fmla="*/ 1253 w 1334"/>
              <a:gd name="T61" fmla="*/ 432 h 706"/>
              <a:gd name="T62" fmla="*/ 1271 w 1334"/>
              <a:gd name="T63" fmla="*/ 370 h 706"/>
              <a:gd name="T64" fmla="*/ 1333 w 1334"/>
              <a:gd name="T65" fmla="*/ 317 h 706"/>
              <a:gd name="T66" fmla="*/ 1253 w 1334"/>
              <a:gd name="T67" fmla="*/ 291 h 706"/>
              <a:gd name="T68" fmla="*/ 1183 w 1334"/>
              <a:gd name="T69" fmla="*/ 300 h 706"/>
              <a:gd name="T70" fmla="*/ 1156 w 1334"/>
              <a:gd name="T71" fmla="*/ 308 h 706"/>
              <a:gd name="T72" fmla="*/ 1086 w 1334"/>
              <a:gd name="T73" fmla="*/ 282 h 706"/>
              <a:gd name="T74" fmla="*/ 1033 w 1334"/>
              <a:gd name="T75" fmla="*/ 220 h 706"/>
              <a:gd name="T76" fmla="*/ 1024 w 1334"/>
              <a:gd name="T77" fmla="*/ 167 h 706"/>
              <a:gd name="T78" fmla="*/ 1033 w 1334"/>
              <a:gd name="T79" fmla="*/ 97 h 706"/>
              <a:gd name="T80" fmla="*/ 944 w 1334"/>
              <a:gd name="T81" fmla="*/ 52 h 706"/>
              <a:gd name="T82" fmla="*/ 856 w 1334"/>
              <a:gd name="T83" fmla="*/ 26 h 706"/>
              <a:gd name="T84" fmla="*/ 750 w 1334"/>
              <a:gd name="T85" fmla="*/ 0 h 706"/>
              <a:gd name="T86" fmla="*/ 653 w 1334"/>
              <a:gd name="T87" fmla="*/ 35 h 706"/>
              <a:gd name="T88" fmla="*/ 609 w 1334"/>
              <a:gd name="T89" fmla="*/ 44 h 706"/>
              <a:gd name="T90" fmla="*/ 406 w 1334"/>
              <a:gd name="T91" fmla="*/ 44 h 706"/>
              <a:gd name="T92" fmla="*/ 388 w 1334"/>
              <a:gd name="T93" fmla="*/ 70 h 706"/>
              <a:gd name="T94" fmla="*/ 362 w 1334"/>
              <a:gd name="T95" fmla="*/ 88 h 706"/>
              <a:gd name="T96" fmla="*/ 318 w 1334"/>
              <a:gd name="T97" fmla="*/ 97 h 706"/>
              <a:gd name="T98" fmla="*/ 238 w 1334"/>
              <a:gd name="T99" fmla="*/ 158 h 706"/>
              <a:gd name="T100" fmla="*/ 212 w 1334"/>
              <a:gd name="T101" fmla="*/ 211 h 706"/>
              <a:gd name="T102" fmla="*/ 203 w 1334"/>
              <a:gd name="T103" fmla="*/ 238 h 706"/>
              <a:gd name="T104" fmla="*/ 124 w 1334"/>
              <a:gd name="T105" fmla="*/ 308 h 706"/>
              <a:gd name="T106" fmla="*/ 44 w 1334"/>
              <a:gd name="T107" fmla="*/ 405 h 706"/>
              <a:gd name="T108" fmla="*/ 18 w 1334"/>
              <a:gd name="T109" fmla="*/ 450 h 706"/>
              <a:gd name="T110" fmla="*/ 9 w 1334"/>
              <a:gd name="T111" fmla="*/ 564 h 706"/>
              <a:gd name="T112" fmla="*/ 27 w 1334"/>
              <a:gd name="T113" fmla="*/ 573 h 706"/>
              <a:gd name="T114" fmla="*/ 62 w 1334"/>
              <a:gd name="T115" fmla="*/ 547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34" h="706">
                <a:moveTo>
                  <a:pt x="62" y="547"/>
                </a:moveTo>
                <a:lnTo>
                  <a:pt x="62" y="547"/>
                </a:lnTo>
                <a:lnTo>
                  <a:pt x="88" y="520"/>
                </a:lnTo>
                <a:lnTo>
                  <a:pt x="106" y="511"/>
                </a:lnTo>
                <a:lnTo>
                  <a:pt x="133" y="503"/>
                </a:lnTo>
                <a:lnTo>
                  <a:pt x="150" y="503"/>
                </a:lnTo>
                <a:lnTo>
                  <a:pt x="168" y="511"/>
                </a:lnTo>
                <a:lnTo>
                  <a:pt x="185" y="520"/>
                </a:lnTo>
                <a:lnTo>
                  <a:pt x="194" y="538"/>
                </a:lnTo>
                <a:lnTo>
                  <a:pt x="194" y="555"/>
                </a:lnTo>
                <a:lnTo>
                  <a:pt x="194" y="555"/>
                </a:lnTo>
                <a:lnTo>
                  <a:pt x="194" y="582"/>
                </a:lnTo>
                <a:lnTo>
                  <a:pt x="203" y="600"/>
                </a:lnTo>
                <a:lnTo>
                  <a:pt x="230" y="626"/>
                </a:lnTo>
                <a:lnTo>
                  <a:pt x="247" y="653"/>
                </a:lnTo>
                <a:lnTo>
                  <a:pt x="247" y="679"/>
                </a:lnTo>
                <a:lnTo>
                  <a:pt x="247" y="705"/>
                </a:lnTo>
                <a:lnTo>
                  <a:pt x="247" y="705"/>
                </a:lnTo>
                <a:lnTo>
                  <a:pt x="247" y="705"/>
                </a:lnTo>
                <a:lnTo>
                  <a:pt x="247" y="705"/>
                </a:lnTo>
                <a:lnTo>
                  <a:pt x="503" y="688"/>
                </a:lnTo>
                <a:lnTo>
                  <a:pt x="503" y="688"/>
                </a:lnTo>
                <a:lnTo>
                  <a:pt x="521" y="679"/>
                </a:lnTo>
                <a:lnTo>
                  <a:pt x="547" y="661"/>
                </a:lnTo>
                <a:lnTo>
                  <a:pt x="583" y="591"/>
                </a:lnTo>
                <a:lnTo>
                  <a:pt x="627" y="520"/>
                </a:lnTo>
                <a:lnTo>
                  <a:pt x="644" y="476"/>
                </a:lnTo>
                <a:lnTo>
                  <a:pt x="644" y="476"/>
                </a:lnTo>
                <a:lnTo>
                  <a:pt x="662" y="485"/>
                </a:lnTo>
                <a:lnTo>
                  <a:pt x="680" y="494"/>
                </a:lnTo>
                <a:lnTo>
                  <a:pt x="715" y="555"/>
                </a:lnTo>
                <a:lnTo>
                  <a:pt x="768" y="626"/>
                </a:lnTo>
                <a:lnTo>
                  <a:pt x="812" y="679"/>
                </a:lnTo>
                <a:lnTo>
                  <a:pt x="812" y="679"/>
                </a:lnTo>
                <a:lnTo>
                  <a:pt x="838" y="697"/>
                </a:lnTo>
                <a:lnTo>
                  <a:pt x="856" y="697"/>
                </a:lnTo>
                <a:lnTo>
                  <a:pt x="874" y="688"/>
                </a:lnTo>
                <a:lnTo>
                  <a:pt x="883" y="670"/>
                </a:lnTo>
                <a:lnTo>
                  <a:pt x="891" y="626"/>
                </a:lnTo>
                <a:lnTo>
                  <a:pt x="891" y="573"/>
                </a:lnTo>
                <a:lnTo>
                  <a:pt x="891" y="573"/>
                </a:lnTo>
                <a:lnTo>
                  <a:pt x="900" y="555"/>
                </a:lnTo>
                <a:lnTo>
                  <a:pt x="909" y="547"/>
                </a:lnTo>
                <a:lnTo>
                  <a:pt x="927" y="520"/>
                </a:lnTo>
                <a:lnTo>
                  <a:pt x="962" y="511"/>
                </a:lnTo>
                <a:lnTo>
                  <a:pt x="997" y="511"/>
                </a:lnTo>
                <a:lnTo>
                  <a:pt x="997" y="511"/>
                </a:lnTo>
                <a:lnTo>
                  <a:pt x="1041" y="520"/>
                </a:lnTo>
                <a:lnTo>
                  <a:pt x="1086" y="520"/>
                </a:lnTo>
                <a:lnTo>
                  <a:pt x="1112" y="520"/>
                </a:lnTo>
                <a:lnTo>
                  <a:pt x="1121" y="511"/>
                </a:lnTo>
                <a:lnTo>
                  <a:pt x="1138" y="503"/>
                </a:lnTo>
                <a:lnTo>
                  <a:pt x="1138" y="476"/>
                </a:lnTo>
                <a:lnTo>
                  <a:pt x="1138" y="476"/>
                </a:lnTo>
                <a:lnTo>
                  <a:pt x="1147" y="458"/>
                </a:lnTo>
                <a:lnTo>
                  <a:pt x="1147" y="450"/>
                </a:lnTo>
                <a:lnTo>
                  <a:pt x="1156" y="441"/>
                </a:lnTo>
                <a:lnTo>
                  <a:pt x="1174" y="441"/>
                </a:lnTo>
                <a:lnTo>
                  <a:pt x="1227" y="441"/>
                </a:lnTo>
                <a:lnTo>
                  <a:pt x="1227" y="441"/>
                </a:lnTo>
                <a:lnTo>
                  <a:pt x="1244" y="441"/>
                </a:lnTo>
                <a:lnTo>
                  <a:pt x="1253" y="432"/>
                </a:lnTo>
                <a:lnTo>
                  <a:pt x="1262" y="405"/>
                </a:lnTo>
                <a:lnTo>
                  <a:pt x="1271" y="370"/>
                </a:lnTo>
                <a:lnTo>
                  <a:pt x="1333" y="317"/>
                </a:lnTo>
                <a:lnTo>
                  <a:pt x="1333" y="317"/>
                </a:lnTo>
                <a:lnTo>
                  <a:pt x="1297" y="308"/>
                </a:lnTo>
                <a:lnTo>
                  <a:pt x="1253" y="291"/>
                </a:lnTo>
                <a:lnTo>
                  <a:pt x="1218" y="291"/>
                </a:lnTo>
                <a:lnTo>
                  <a:pt x="1183" y="300"/>
                </a:lnTo>
                <a:lnTo>
                  <a:pt x="1183" y="300"/>
                </a:lnTo>
                <a:lnTo>
                  <a:pt x="1156" y="308"/>
                </a:lnTo>
                <a:lnTo>
                  <a:pt x="1130" y="308"/>
                </a:lnTo>
                <a:lnTo>
                  <a:pt x="1086" y="282"/>
                </a:lnTo>
                <a:lnTo>
                  <a:pt x="1050" y="247"/>
                </a:lnTo>
                <a:lnTo>
                  <a:pt x="1033" y="220"/>
                </a:lnTo>
                <a:lnTo>
                  <a:pt x="1033" y="220"/>
                </a:lnTo>
                <a:lnTo>
                  <a:pt x="1024" y="167"/>
                </a:lnTo>
                <a:lnTo>
                  <a:pt x="1024" y="132"/>
                </a:lnTo>
                <a:lnTo>
                  <a:pt x="1033" y="97"/>
                </a:lnTo>
                <a:lnTo>
                  <a:pt x="1033" y="97"/>
                </a:lnTo>
                <a:lnTo>
                  <a:pt x="944" y="52"/>
                </a:lnTo>
                <a:lnTo>
                  <a:pt x="856" y="26"/>
                </a:lnTo>
                <a:lnTo>
                  <a:pt x="856" y="26"/>
                </a:lnTo>
                <a:lnTo>
                  <a:pt x="803" y="8"/>
                </a:lnTo>
                <a:lnTo>
                  <a:pt x="750" y="0"/>
                </a:lnTo>
                <a:lnTo>
                  <a:pt x="706" y="8"/>
                </a:lnTo>
                <a:lnTo>
                  <a:pt x="653" y="35"/>
                </a:lnTo>
                <a:lnTo>
                  <a:pt x="653" y="35"/>
                </a:lnTo>
                <a:lnTo>
                  <a:pt x="609" y="44"/>
                </a:lnTo>
                <a:lnTo>
                  <a:pt x="547" y="44"/>
                </a:lnTo>
                <a:lnTo>
                  <a:pt x="406" y="44"/>
                </a:lnTo>
                <a:lnTo>
                  <a:pt x="406" y="44"/>
                </a:lnTo>
                <a:lnTo>
                  <a:pt x="388" y="70"/>
                </a:lnTo>
                <a:lnTo>
                  <a:pt x="380" y="79"/>
                </a:lnTo>
                <a:lnTo>
                  <a:pt x="362" y="88"/>
                </a:lnTo>
                <a:lnTo>
                  <a:pt x="362" y="88"/>
                </a:lnTo>
                <a:lnTo>
                  <a:pt x="318" y="97"/>
                </a:lnTo>
                <a:lnTo>
                  <a:pt x="274" y="123"/>
                </a:lnTo>
                <a:lnTo>
                  <a:pt x="238" y="158"/>
                </a:lnTo>
                <a:lnTo>
                  <a:pt x="221" y="185"/>
                </a:lnTo>
                <a:lnTo>
                  <a:pt x="212" y="211"/>
                </a:lnTo>
                <a:lnTo>
                  <a:pt x="212" y="211"/>
                </a:lnTo>
                <a:lnTo>
                  <a:pt x="203" y="238"/>
                </a:lnTo>
                <a:lnTo>
                  <a:pt x="185" y="255"/>
                </a:lnTo>
                <a:lnTo>
                  <a:pt x="124" y="308"/>
                </a:lnTo>
                <a:lnTo>
                  <a:pt x="71" y="370"/>
                </a:lnTo>
                <a:lnTo>
                  <a:pt x="44" y="405"/>
                </a:lnTo>
                <a:lnTo>
                  <a:pt x="18" y="450"/>
                </a:lnTo>
                <a:lnTo>
                  <a:pt x="18" y="450"/>
                </a:lnTo>
                <a:lnTo>
                  <a:pt x="0" y="520"/>
                </a:lnTo>
                <a:lnTo>
                  <a:pt x="9" y="564"/>
                </a:lnTo>
                <a:lnTo>
                  <a:pt x="9" y="573"/>
                </a:lnTo>
                <a:lnTo>
                  <a:pt x="27" y="573"/>
                </a:lnTo>
                <a:lnTo>
                  <a:pt x="44" y="564"/>
                </a:lnTo>
                <a:lnTo>
                  <a:pt x="62" y="547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Freeform 26"/>
          <p:cNvSpPr>
            <a:spLocks noChangeArrowheads="1"/>
          </p:cNvSpPr>
          <p:nvPr/>
        </p:nvSpPr>
        <p:spPr bwMode="auto">
          <a:xfrm>
            <a:off x="4293936" y="2093754"/>
            <a:ext cx="1079011" cy="1216142"/>
          </a:xfrm>
          <a:custGeom>
            <a:avLst/>
            <a:gdLst>
              <a:gd name="T0" fmla="*/ 70 w 2639"/>
              <a:gd name="T1" fmla="*/ 1782 h 2974"/>
              <a:gd name="T2" fmla="*/ 18 w 2639"/>
              <a:gd name="T3" fmla="*/ 1905 h 2974"/>
              <a:gd name="T4" fmla="*/ 106 w 2639"/>
              <a:gd name="T5" fmla="*/ 2126 h 2974"/>
              <a:gd name="T6" fmla="*/ 212 w 2639"/>
              <a:gd name="T7" fmla="*/ 2249 h 2974"/>
              <a:gd name="T8" fmla="*/ 468 w 2639"/>
              <a:gd name="T9" fmla="*/ 2338 h 2974"/>
              <a:gd name="T10" fmla="*/ 618 w 2639"/>
              <a:gd name="T11" fmla="*/ 2391 h 2974"/>
              <a:gd name="T12" fmla="*/ 529 w 2639"/>
              <a:gd name="T13" fmla="*/ 2514 h 2974"/>
              <a:gd name="T14" fmla="*/ 441 w 2639"/>
              <a:gd name="T15" fmla="*/ 2885 h 2974"/>
              <a:gd name="T16" fmla="*/ 741 w 2639"/>
              <a:gd name="T17" fmla="*/ 2849 h 2974"/>
              <a:gd name="T18" fmla="*/ 1068 w 2639"/>
              <a:gd name="T19" fmla="*/ 2938 h 2974"/>
              <a:gd name="T20" fmla="*/ 1147 w 2639"/>
              <a:gd name="T21" fmla="*/ 2920 h 2974"/>
              <a:gd name="T22" fmla="*/ 1271 w 2639"/>
              <a:gd name="T23" fmla="*/ 2955 h 2974"/>
              <a:gd name="T24" fmla="*/ 1447 w 2639"/>
              <a:gd name="T25" fmla="*/ 2929 h 2974"/>
              <a:gd name="T26" fmla="*/ 1624 w 2639"/>
              <a:gd name="T27" fmla="*/ 2911 h 2974"/>
              <a:gd name="T28" fmla="*/ 1897 w 2639"/>
              <a:gd name="T29" fmla="*/ 2849 h 2974"/>
              <a:gd name="T30" fmla="*/ 2038 w 2639"/>
              <a:gd name="T31" fmla="*/ 2867 h 2974"/>
              <a:gd name="T32" fmla="*/ 2038 w 2639"/>
              <a:gd name="T33" fmla="*/ 2682 h 2974"/>
              <a:gd name="T34" fmla="*/ 2162 w 2639"/>
              <a:gd name="T35" fmla="*/ 2585 h 2974"/>
              <a:gd name="T36" fmla="*/ 2329 w 2639"/>
              <a:gd name="T37" fmla="*/ 2452 h 2974"/>
              <a:gd name="T38" fmla="*/ 2012 w 2639"/>
              <a:gd name="T39" fmla="*/ 2223 h 2974"/>
              <a:gd name="T40" fmla="*/ 1915 w 2639"/>
              <a:gd name="T41" fmla="*/ 1967 h 2974"/>
              <a:gd name="T42" fmla="*/ 1897 w 2639"/>
              <a:gd name="T43" fmla="*/ 1808 h 2974"/>
              <a:gd name="T44" fmla="*/ 2206 w 2639"/>
              <a:gd name="T45" fmla="*/ 1693 h 2974"/>
              <a:gd name="T46" fmla="*/ 2435 w 2639"/>
              <a:gd name="T47" fmla="*/ 1596 h 2974"/>
              <a:gd name="T48" fmla="*/ 2577 w 2639"/>
              <a:gd name="T49" fmla="*/ 1588 h 2974"/>
              <a:gd name="T50" fmla="*/ 2638 w 2639"/>
              <a:gd name="T51" fmla="*/ 1446 h 2974"/>
              <a:gd name="T52" fmla="*/ 2550 w 2639"/>
              <a:gd name="T53" fmla="*/ 1252 h 2974"/>
              <a:gd name="T54" fmla="*/ 2506 w 2639"/>
              <a:gd name="T55" fmla="*/ 1014 h 2974"/>
              <a:gd name="T56" fmla="*/ 2435 w 2639"/>
              <a:gd name="T57" fmla="*/ 864 h 2974"/>
              <a:gd name="T58" fmla="*/ 2435 w 2639"/>
              <a:gd name="T59" fmla="*/ 714 h 2974"/>
              <a:gd name="T60" fmla="*/ 2427 w 2639"/>
              <a:gd name="T61" fmla="*/ 406 h 2974"/>
              <a:gd name="T62" fmla="*/ 2365 w 2639"/>
              <a:gd name="T63" fmla="*/ 309 h 2974"/>
              <a:gd name="T64" fmla="*/ 2188 w 2639"/>
              <a:gd name="T65" fmla="*/ 256 h 2974"/>
              <a:gd name="T66" fmla="*/ 2250 w 2639"/>
              <a:gd name="T67" fmla="*/ 97 h 2974"/>
              <a:gd name="T68" fmla="*/ 2021 w 2639"/>
              <a:gd name="T69" fmla="*/ 177 h 2974"/>
              <a:gd name="T70" fmla="*/ 1809 w 2639"/>
              <a:gd name="T71" fmla="*/ 230 h 2974"/>
              <a:gd name="T72" fmla="*/ 1544 w 2639"/>
              <a:gd name="T73" fmla="*/ 388 h 2974"/>
              <a:gd name="T74" fmla="*/ 1500 w 2639"/>
              <a:gd name="T75" fmla="*/ 247 h 2974"/>
              <a:gd name="T76" fmla="*/ 1465 w 2639"/>
              <a:gd name="T77" fmla="*/ 177 h 2974"/>
              <a:gd name="T78" fmla="*/ 1235 w 2639"/>
              <a:gd name="T79" fmla="*/ 194 h 2974"/>
              <a:gd name="T80" fmla="*/ 1165 w 2639"/>
              <a:gd name="T81" fmla="*/ 53 h 2974"/>
              <a:gd name="T82" fmla="*/ 997 w 2639"/>
              <a:gd name="T83" fmla="*/ 18 h 2974"/>
              <a:gd name="T84" fmla="*/ 821 w 2639"/>
              <a:gd name="T85" fmla="*/ 141 h 2974"/>
              <a:gd name="T86" fmla="*/ 865 w 2639"/>
              <a:gd name="T87" fmla="*/ 318 h 2974"/>
              <a:gd name="T88" fmla="*/ 865 w 2639"/>
              <a:gd name="T89" fmla="*/ 468 h 2974"/>
              <a:gd name="T90" fmla="*/ 750 w 2639"/>
              <a:gd name="T91" fmla="*/ 538 h 2974"/>
              <a:gd name="T92" fmla="*/ 529 w 2639"/>
              <a:gd name="T93" fmla="*/ 477 h 2974"/>
              <a:gd name="T94" fmla="*/ 335 w 2639"/>
              <a:gd name="T95" fmla="*/ 521 h 2974"/>
              <a:gd name="T96" fmla="*/ 344 w 2639"/>
              <a:gd name="T97" fmla="*/ 740 h 2974"/>
              <a:gd name="T98" fmla="*/ 185 w 2639"/>
              <a:gd name="T99" fmla="*/ 899 h 2974"/>
              <a:gd name="T100" fmla="*/ 282 w 2639"/>
              <a:gd name="T101" fmla="*/ 1058 h 2974"/>
              <a:gd name="T102" fmla="*/ 220 w 2639"/>
              <a:gd name="T103" fmla="*/ 1173 h 2974"/>
              <a:gd name="T104" fmla="*/ 97 w 2639"/>
              <a:gd name="T105" fmla="*/ 1252 h 2974"/>
              <a:gd name="T106" fmla="*/ 44 w 2639"/>
              <a:gd name="T107" fmla="*/ 1349 h 2974"/>
              <a:gd name="T108" fmla="*/ 0 w 2639"/>
              <a:gd name="T109" fmla="*/ 1632 h 2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39" h="2974">
                <a:moveTo>
                  <a:pt x="0" y="1632"/>
                </a:moveTo>
                <a:lnTo>
                  <a:pt x="0" y="1632"/>
                </a:lnTo>
                <a:lnTo>
                  <a:pt x="0" y="1658"/>
                </a:lnTo>
                <a:lnTo>
                  <a:pt x="9" y="1676"/>
                </a:lnTo>
                <a:lnTo>
                  <a:pt x="35" y="1729"/>
                </a:lnTo>
                <a:lnTo>
                  <a:pt x="70" y="1782"/>
                </a:lnTo>
                <a:lnTo>
                  <a:pt x="79" y="1799"/>
                </a:lnTo>
                <a:lnTo>
                  <a:pt x="79" y="1817"/>
                </a:lnTo>
                <a:lnTo>
                  <a:pt x="79" y="1817"/>
                </a:lnTo>
                <a:lnTo>
                  <a:pt x="62" y="1852"/>
                </a:lnTo>
                <a:lnTo>
                  <a:pt x="35" y="1879"/>
                </a:lnTo>
                <a:lnTo>
                  <a:pt x="18" y="1905"/>
                </a:lnTo>
                <a:lnTo>
                  <a:pt x="9" y="1914"/>
                </a:lnTo>
                <a:lnTo>
                  <a:pt x="18" y="1932"/>
                </a:lnTo>
                <a:lnTo>
                  <a:pt x="18" y="1932"/>
                </a:lnTo>
                <a:lnTo>
                  <a:pt x="62" y="2002"/>
                </a:lnTo>
                <a:lnTo>
                  <a:pt x="88" y="2073"/>
                </a:lnTo>
                <a:lnTo>
                  <a:pt x="106" y="2126"/>
                </a:lnTo>
                <a:lnTo>
                  <a:pt x="106" y="2179"/>
                </a:lnTo>
                <a:lnTo>
                  <a:pt x="106" y="2179"/>
                </a:lnTo>
                <a:lnTo>
                  <a:pt x="150" y="2196"/>
                </a:lnTo>
                <a:lnTo>
                  <a:pt x="176" y="2214"/>
                </a:lnTo>
                <a:lnTo>
                  <a:pt x="176" y="2214"/>
                </a:lnTo>
                <a:lnTo>
                  <a:pt x="212" y="2249"/>
                </a:lnTo>
                <a:lnTo>
                  <a:pt x="256" y="2276"/>
                </a:lnTo>
                <a:lnTo>
                  <a:pt x="309" y="2302"/>
                </a:lnTo>
                <a:lnTo>
                  <a:pt x="370" y="2302"/>
                </a:lnTo>
                <a:lnTo>
                  <a:pt x="370" y="2302"/>
                </a:lnTo>
                <a:lnTo>
                  <a:pt x="423" y="2311"/>
                </a:lnTo>
                <a:lnTo>
                  <a:pt x="468" y="2338"/>
                </a:lnTo>
                <a:lnTo>
                  <a:pt x="494" y="2355"/>
                </a:lnTo>
                <a:lnTo>
                  <a:pt x="529" y="2355"/>
                </a:lnTo>
                <a:lnTo>
                  <a:pt x="529" y="2355"/>
                </a:lnTo>
                <a:lnTo>
                  <a:pt x="565" y="2364"/>
                </a:lnTo>
                <a:lnTo>
                  <a:pt x="600" y="2382"/>
                </a:lnTo>
                <a:lnTo>
                  <a:pt x="618" y="2391"/>
                </a:lnTo>
                <a:lnTo>
                  <a:pt x="618" y="2408"/>
                </a:lnTo>
                <a:lnTo>
                  <a:pt x="609" y="2435"/>
                </a:lnTo>
                <a:lnTo>
                  <a:pt x="582" y="2461"/>
                </a:lnTo>
                <a:lnTo>
                  <a:pt x="582" y="2461"/>
                </a:lnTo>
                <a:lnTo>
                  <a:pt x="556" y="2488"/>
                </a:lnTo>
                <a:lnTo>
                  <a:pt x="529" y="2514"/>
                </a:lnTo>
                <a:lnTo>
                  <a:pt x="503" y="2576"/>
                </a:lnTo>
                <a:lnTo>
                  <a:pt x="476" y="2638"/>
                </a:lnTo>
                <a:lnTo>
                  <a:pt x="468" y="2699"/>
                </a:lnTo>
                <a:lnTo>
                  <a:pt x="468" y="2699"/>
                </a:lnTo>
                <a:lnTo>
                  <a:pt x="450" y="2796"/>
                </a:lnTo>
                <a:lnTo>
                  <a:pt x="441" y="2885"/>
                </a:lnTo>
                <a:lnTo>
                  <a:pt x="441" y="2885"/>
                </a:lnTo>
                <a:lnTo>
                  <a:pt x="582" y="2885"/>
                </a:lnTo>
                <a:lnTo>
                  <a:pt x="644" y="2885"/>
                </a:lnTo>
                <a:lnTo>
                  <a:pt x="688" y="2876"/>
                </a:lnTo>
                <a:lnTo>
                  <a:pt x="688" y="2876"/>
                </a:lnTo>
                <a:lnTo>
                  <a:pt x="741" y="2849"/>
                </a:lnTo>
                <a:lnTo>
                  <a:pt x="785" y="2841"/>
                </a:lnTo>
                <a:lnTo>
                  <a:pt x="838" y="2849"/>
                </a:lnTo>
                <a:lnTo>
                  <a:pt x="891" y="2867"/>
                </a:lnTo>
                <a:lnTo>
                  <a:pt x="891" y="2867"/>
                </a:lnTo>
                <a:lnTo>
                  <a:pt x="979" y="2893"/>
                </a:lnTo>
                <a:lnTo>
                  <a:pt x="1068" y="2938"/>
                </a:lnTo>
                <a:lnTo>
                  <a:pt x="1068" y="2938"/>
                </a:lnTo>
                <a:lnTo>
                  <a:pt x="1076" y="2920"/>
                </a:lnTo>
                <a:lnTo>
                  <a:pt x="1103" y="2902"/>
                </a:lnTo>
                <a:lnTo>
                  <a:pt x="1103" y="2902"/>
                </a:lnTo>
                <a:lnTo>
                  <a:pt x="1121" y="2911"/>
                </a:lnTo>
                <a:lnTo>
                  <a:pt x="1147" y="2920"/>
                </a:lnTo>
                <a:lnTo>
                  <a:pt x="1191" y="2946"/>
                </a:lnTo>
                <a:lnTo>
                  <a:pt x="1218" y="2964"/>
                </a:lnTo>
                <a:lnTo>
                  <a:pt x="1235" y="2973"/>
                </a:lnTo>
                <a:lnTo>
                  <a:pt x="1253" y="2964"/>
                </a:lnTo>
                <a:lnTo>
                  <a:pt x="1271" y="2955"/>
                </a:lnTo>
                <a:lnTo>
                  <a:pt x="1271" y="2955"/>
                </a:lnTo>
                <a:lnTo>
                  <a:pt x="1288" y="2929"/>
                </a:lnTo>
                <a:lnTo>
                  <a:pt x="1306" y="2920"/>
                </a:lnTo>
                <a:lnTo>
                  <a:pt x="1332" y="2911"/>
                </a:lnTo>
                <a:lnTo>
                  <a:pt x="1359" y="2902"/>
                </a:lnTo>
                <a:lnTo>
                  <a:pt x="1403" y="2911"/>
                </a:lnTo>
                <a:lnTo>
                  <a:pt x="1447" y="2929"/>
                </a:lnTo>
                <a:lnTo>
                  <a:pt x="1447" y="2929"/>
                </a:lnTo>
                <a:lnTo>
                  <a:pt x="1491" y="2938"/>
                </a:lnTo>
                <a:lnTo>
                  <a:pt x="1535" y="2946"/>
                </a:lnTo>
                <a:lnTo>
                  <a:pt x="1579" y="2938"/>
                </a:lnTo>
                <a:lnTo>
                  <a:pt x="1597" y="2929"/>
                </a:lnTo>
                <a:lnTo>
                  <a:pt x="1624" y="2911"/>
                </a:lnTo>
                <a:lnTo>
                  <a:pt x="1624" y="2911"/>
                </a:lnTo>
                <a:lnTo>
                  <a:pt x="1650" y="2893"/>
                </a:lnTo>
                <a:lnTo>
                  <a:pt x="1685" y="2876"/>
                </a:lnTo>
                <a:lnTo>
                  <a:pt x="1774" y="2858"/>
                </a:lnTo>
                <a:lnTo>
                  <a:pt x="1862" y="2849"/>
                </a:lnTo>
                <a:lnTo>
                  <a:pt x="1897" y="2849"/>
                </a:lnTo>
                <a:lnTo>
                  <a:pt x="1924" y="2849"/>
                </a:lnTo>
                <a:lnTo>
                  <a:pt x="1924" y="2849"/>
                </a:lnTo>
                <a:lnTo>
                  <a:pt x="1968" y="2867"/>
                </a:lnTo>
                <a:lnTo>
                  <a:pt x="1994" y="2876"/>
                </a:lnTo>
                <a:lnTo>
                  <a:pt x="2021" y="2876"/>
                </a:lnTo>
                <a:lnTo>
                  <a:pt x="2038" y="2867"/>
                </a:lnTo>
                <a:lnTo>
                  <a:pt x="2047" y="2849"/>
                </a:lnTo>
                <a:lnTo>
                  <a:pt x="2056" y="2814"/>
                </a:lnTo>
                <a:lnTo>
                  <a:pt x="2038" y="2770"/>
                </a:lnTo>
                <a:lnTo>
                  <a:pt x="2038" y="2770"/>
                </a:lnTo>
                <a:lnTo>
                  <a:pt x="2029" y="2717"/>
                </a:lnTo>
                <a:lnTo>
                  <a:pt x="2038" y="2682"/>
                </a:lnTo>
                <a:lnTo>
                  <a:pt x="2056" y="2655"/>
                </a:lnTo>
                <a:lnTo>
                  <a:pt x="2074" y="2638"/>
                </a:lnTo>
                <a:lnTo>
                  <a:pt x="2126" y="2611"/>
                </a:lnTo>
                <a:lnTo>
                  <a:pt x="2144" y="2602"/>
                </a:lnTo>
                <a:lnTo>
                  <a:pt x="2162" y="2585"/>
                </a:lnTo>
                <a:lnTo>
                  <a:pt x="2162" y="2585"/>
                </a:lnTo>
                <a:lnTo>
                  <a:pt x="2171" y="2558"/>
                </a:lnTo>
                <a:lnTo>
                  <a:pt x="2197" y="2541"/>
                </a:lnTo>
                <a:lnTo>
                  <a:pt x="2259" y="2514"/>
                </a:lnTo>
                <a:lnTo>
                  <a:pt x="2312" y="2479"/>
                </a:lnTo>
                <a:lnTo>
                  <a:pt x="2329" y="2470"/>
                </a:lnTo>
                <a:lnTo>
                  <a:pt x="2329" y="2452"/>
                </a:lnTo>
                <a:lnTo>
                  <a:pt x="2329" y="2452"/>
                </a:lnTo>
                <a:lnTo>
                  <a:pt x="2303" y="2426"/>
                </a:lnTo>
                <a:lnTo>
                  <a:pt x="2277" y="2399"/>
                </a:lnTo>
                <a:lnTo>
                  <a:pt x="2188" y="2338"/>
                </a:lnTo>
                <a:lnTo>
                  <a:pt x="2012" y="2223"/>
                </a:lnTo>
                <a:lnTo>
                  <a:pt x="2012" y="2223"/>
                </a:lnTo>
                <a:lnTo>
                  <a:pt x="1994" y="2196"/>
                </a:lnTo>
                <a:lnTo>
                  <a:pt x="1976" y="2170"/>
                </a:lnTo>
                <a:lnTo>
                  <a:pt x="1950" y="2099"/>
                </a:lnTo>
                <a:lnTo>
                  <a:pt x="1932" y="2029"/>
                </a:lnTo>
                <a:lnTo>
                  <a:pt x="1915" y="1967"/>
                </a:lnTo>
                <a:lnTo>
                  <a:pt x="1915" y="1967"/>
                </a:lnTo>
                <a:lnTo>
                  <a:pt x="1888" y="1923"/>
                </a:lnTo>
                <a:lnTo>
                  <a:pt x="1862" y="1879"/>
                </a:lnTo>
                <a:lnTo>
                  <a:pt x="1853" y="1852"/>
                </a:lnTo>
                <a:lnTo>
                  <a:pt x="1862" y="1835"/>
                </a:lnTo>
                <a:lnTo>
                  <a:pt x="1871" y="1817"/>
                </a:lnTo>
                <a:lnTo>
                  <a:pt x="1897" y="1808"/>
                </a:lnTo>
                <a:lnTo>
                  <a:pt x="1897" y="1808"/>
                </a:lnTo>
                <a:lnTo>
                  <a:pt x="1968" y="1790"/>
                </a:lnTo>
                <a:lnTo>
                  <a:pt x="2056" y="1773"/>
                </a:lnTo>
                <a:lnTo>
                  <a:pt x="2135" y="1738"/>
                </a:lnTo>
                <a:lnTo>
                  <a:pt x="2179" y="1711"/>
                </a:lnTo>
                <a:lnTo>
                  <a:pt x="2206" y="1693"/>
                </a:lnTo>
                <a:lnTo>
                  <a:pt x="2206" y="1693"/>
                </a:lnTo>
                <a:lnTo>
                  <a:pt x="2232" y="1667"/>
                </a:lnTo>
                <a:lnTo>
                  <a:pt x="2268" y="1649"/>
                </a:lnTo>
                <a:lnTo>
                  <a:pt x="2338" y="1623"/>
                </a:lnTo>
                <a:lnTo>
                  <a:pt x="2409" y="1605"/>
                </a:lnTo>
                <a:lnTo>
                  <a:pt x="2435" y="1596"/>
                </a:lnTo>
                <a:lnTo>
                  <a:pt x="2453" y="1579"/>
                </a:lnTo>
                <a:lnTo>
                  <a:pt x="2453" y="1579"/>
                </a:lnTo>
                <a:lnTo>
                  <a:pt x="2471" y="1570"/>
                </a:lnTo>
                <a:lnTo>
                  <a:pt x="2488" y="1570"/>
                </a:lnTo>
                <a:lnTo>
                  <a:pt x="2532" y="1579"/>
                </a:lnTo>
                <a:lnTo>
                  <a:pt x="2577" y="1588"/>
                </a:lnTo>
                <a:lnTo>
                  <a:pt x="2594" y="1588"/>
                </a:lnTo>
                <a:lnTo>
                  <a:pt x="2612" y="1570"/>
                </a:lnTo>
                <a:lnTo>
                  <a:pt x="2612" y="1570"/>
                </a:lnTo>
                <a:lnTo>
                  <a:pt x="2629" y="1535"/>
                </a:lnTo>
                <a:lnTo>
                  <a:pt x="2638" y="1490"/>
                </a:lnTo>
                <a:lnTo>
                  <a:pt x="2638" y="1446"/>
                </a:lnTo>
                <a:lnTo>
                  <a:pt x="2629" y="1429"/>
                </a:lnTo>
                <a:lnTo>
                  <a:pt x="2612" y="1411"/>
                </a:lnTo>
                <a:lnTo>
                  <a:pt x="2612" y="1411"/>
                </a:lnTo>
                <a:lnTo>
                  <a:pt x="2585" y="1367"/>
                </a:lnTo>
                <a:lnTo>
                  <a:pt x="2568" y="1314"/>
                </a:lnTo>
                <a:lnTo>
                  <a:pt x="2550" y="1252"/>
                </a:lnTo>
                <a:lnTo>
                  <a:pt x="2541" y="1173"/>
                </a:lnTo>
                <a:lnTo>
                  <a:pt x="2541" y="1173"/>
                </a:lnTo>
                <a:lnTo>
                  <a:pt x="2532" y="1102"/>
                </a:lnTo>
                <a:lnTo>
                  <a:pt x="2524" y="1067"/>
                </a:lnTo>
                <a:lnTo>
                  <a:pt x="2506" y="1040"/>
                </a:lnTo>
                <a:lnTo>
                  <a:pt x="2506" y="1014"/>
                </a:lnTo>
                <a:lnTo>
                  <a:pt x="2506" y="1014"/>
                </a:lnTo>
                <a:lnTo>
                  <a:pt x="2497" y="970"/>
                </a:lnTo>
                <a:lnTo>
                  <a:pt x="2488" y="935"/>
                </a:lnTo>
                <a:lnTo>
                  <a:pt x="2471" y="890"/>
                </a:lnTo>
                <a:lnTo>
                  <a:pt x="2435" y="864"/>
                </a:lnTo>
                <a:lnTo>
                  <a:pt x="2435" y="864"/>
                </a:lnTo>
                <a:lnTo>
                  <a:pt x="2409" y="846"/>
                </a:lnTo>
                <a:lnTo>
                  <a:pt x="2391" y="829"/>
                </a:lnTo>
                <a:lnTo>
                  <a:pt x="2391" y="793"/>
                </a:lnTo>
                <a:lnTo>
                  <a:pt x="2418" y="749"/>
                </a:lnTo>
                <a:lnTo>
                  <a:pt x="2418" y="749"/>
                </a:lnTo>
                <a:lnTo>
                  <a:pt x="2435" y="714"/>
                </a:lnTo>
                <a:lnTo>
                  <a:pt x="2444" y="679"/>
                </a:lnTo>
                <a:lnTo>
                  <a:pt x="2444" y="591"/>
                </a:lnTo>
                <a:lnTo>
                  <a:pt x="2435" y="503"/>
                </a:lnTo>
                <a:lnTo>
                  <a:pt x="2427" y="441"/>
                </a:lnTo>
                <a:lnTo>
                  <a:pt x="2427" y="441"/>
                </a:lnTo>
                <a:lnTo>
                  <a:pt x="2427" y="406"/>
                </a:lnTo>
                <a:lnTo>
                  <a:pt x="2427" y="406"/>
                </a:lnTo>
                <a:lnTo>
                  <a:pt x="2409" y="388"/>
                </a:lnTo>
                <a:lnTo>
                  <a:pt x="2400" y="371"/>
                </a:lnTo>
                <a:lnTo>
                  <a:pt x="2400" y="371"/>
                </a:lnTo>
                <a:lnTo>
                  <a:pt x="2382" y="327"/>
                </a:lnTo>
                <a:lnTo>
                  <a:pt x="2365" y="309"/>
                </a:lnTo>
                <a:lnTo>
                  <a:pt x="2347" y="291"/>
                </a:lnTo>
                <a:lnTo>
                  <a:pt x="2294" y="274"/>
                </a:lnTo>
                <a:lnTo>
                  <a:pt x="2224" y="274"/>
                </a:lnTo>
                <a:lnTo>
                  <a:pt x="2224" y="274"/>
                </a:lnTo>
                <a:lnTo>
                  <a:pt x="2188" y="265"/>
                </a:lnTo>
                <a:lnTo>
                  <a:pt x="2188" y="256"/>
                </a:lnTo>
                <a:lnTo>
                  <a:pt x="2188" y="230"/>
                </a:lnTo>
                <a:lnTo>
                  <a:pt x="2206" y="203"/>
                </a:lnTo>
                <a:lnTo>
                  <a:pt x="2250" y="150"/>
                </a:lnTo>
                <a:lnTo>
                  <a:pt x="2259" y="124"/>
                </a:lnTo>
                <a:lnTo>
                  <a:pt x="2250" y="97"/>
                </a:lnTo>
                <a:lnTo>
                  <a:pt x="2250" y="97"/>
                </a:lnTo>
                <a:lnTo>
                  <a:pt x="2232" y="88"/>
                </a:lnTo>
                <a:lnTo>
                  <a:pt x="2206" y="88"/>
                </a:lnTo>
                <a:lnTo>
                  <a:pt x="2135" y="124"/>
                </a:lnTo>
                <a:lnTo>
                  <a:pt x="2100" y="150"/>
                </a:lnTo>
                <a:lnTo>
                  <a:pt x="2065" y="168"/>
                </a:lnTo>
                <a:lnTo>
                  <a:pt x="2021" y="177"/>
                </a:lnTo>
                <a:lnTo>
                  <a:pt x="1985" y="168"/>
                </a:lnTo>
                <a:lnTo>
                  <a:pt x="1985" y="168"/>
                </a:lnTo>
                <a:lnTo>
                  <a:pt x="1941" y="168"/>
                </a:lnTo>
                <a:lnTo>
                  <a:pt x="1897" y="177"/>
                </a:lnTo>
                <a:lnTo>
                  <a:pt x="1853" y="194"/>
                </a:lnTo>
                <a:lnTo>
                  <a:pt x="1809" y="230"/>
                </a:lnTo>
                <a:lnTo>
                  <a:pt x="1729" y="300"/>
                </a:lnTo>
                <a:lnTo>
                  <a:pt x="1650" y="362"/>
                </a:lnTo>
                <a:lnTo>
                  <a:pt x="1650" y="362"/>
                </a:lnTo>
                <a:lnTo>
                  <a:pt x="1615" y="380"/>
                </a:lnTo>
                <a:lnTo>
                  <a:pt x="1579" y="388"/>
                </a:lnTo>
                <a:lnTo>
                  <a:pt x="1544" y="388"/>
                </a:lnTo>
                <a:lnTo>
                  <a:pt x="1509" y="371"/>
                </a:lnTo>
                <a:lnTo>
                  <a:pt x="1491" y="344"/>
                </a:lnTo>
                <a:lnTo>
                  <a:pt x="1482" y="318"/>
                </a:lnTo>
                <a:lnTo>
                  <a:pt x="1482" y="283"/>
                </a:lnTo>
                <a:lnTo>
                  <a:pt x="1500" y="247"/>
                </a:lnTo>
                <a:lnTo>
                  <a:pt x="1500" y="247"/>
                </a:lnTo>
                <a:lnTo>
                  <a:pt x="1518" y="212"/>
                </a:lnTo>
                <a:lnTo>
                  <a:pt x="1526" y="194"/>
                </a:lnTo>
                <a:lnTo>
                  <a:pt x="1526" y="177"/>
                </a:lnTo>
                <a:lnTo>
                  <a:pt x="1509" y="168"/>
                </a:lnTo>
                <a:lnTo>
                  <a:pt x="1491" y="168"/>
                </a:lnTo>
                <a:lnTo>
                  <a:pt x="1465" y="177"/>
                </a:lnTo>
                <a:lnTo>
                  <a:pt x="1394" y="194"/>
                </a:lnTo>
                <a:lnTo>
                  <a:pt x="1394" y="194"/>
                </a:lnTo>
                <a:lnTo>
                  <a:pt x="1350" y="203"/>
                </a:lnTo>
                <a:lnTo>
                  <a:pt x="1315" y="212"/>
                </a:lnTo>
                <a:lnTo>
                  <a:pt x="1271" y="203"/>
                </a:lnTo>
                <a:lnTo>
                  <a:pt x="1235" y="194"/>
                </a:lnTo>
                <a:lnTo>
                  <a:pt x="1209" y="177"/>
                </a:lnTo>
                <a:lnTo>
                  <a:pt x="1182" y="150"/>
                </a:lnTo>
                <a:lnTo>
                  <a:pt x="1173" y="124"/>
                </a:lnTo>
                <a:lnTo>
                  <a:pt x="1173" y="88"/>
                </a:lnTo>
                <a:lnTo>
                  <a:pt x="1173" y="88"/>
                </a:lnTo>
                <a:lnTo>
                  <a:pt x="1165" y="53"/>
                </a:lnTo>
                <a:lnTo>
                  <a:pt x="1156" y="27"/>
                </a:lnTo>
                <a:lnTo>
                  <a:pt x="1156" y="27"/>
                </a:lnTo>
                <a:lnTo>
                  <a:pt x="1085" y="27"/>
                </a:lnTo>
                <a:lnTo>
                  <a:pt x="1041" y="27"/>
                </a:lnTo>
                <a:lnTo>
                  <a:pt x="1041" y="27"/>
                </a:lnTo>
                <a:lnTo>
                  <a:pt x="997" y="18"/>
                </a:lnTo>
                <a:lnTo>
                  <a:pt x="935" y="9"/>
                </a:lnTo>
                <a:lnTo>
                  <a:pt x="776" y="0"/>
                </a:lnTo>
                <a:lnTo>
                  <a:pt x="776" y="0"/>
                </a:lnTo>
                <a:lnTo>
                  <a:pt x="821" y="71"/>
                </a:lnTo>
                <a:lnTo>
                  <a:pt x="829" y="106"/>
                </a:lnTo>
                <a:lnTo>
                  <a:pt x="821" y="141"/>
                </a:lnTo>
                <a:lnTo>
                  <a:pt x="821" y="141"/>
                </a:lnTo>
                <a:lnTo>
                  <a:pt x="812" y="168"/>
                </a:lnTo>
                <a:lnTo>
                  <a:pt x="812" y="194"/>
                </a:lnTo>
                <a:lnTo>
                  <a:pt x="821" y="221"/>
                </a:lnTo>
                <a:lnTo>
                  <a:pt x="829" y="256"/>
                </a:lnTo>
                <a:lnTo>
                  <a:pt x="865" y="318"/>
                </a:lnTo>
                <a:lnTo>
                  <a:pt x="900" y="397"/>
                </a:lnTo>
                <a:lnTo>
                  <a:pt x="900" y="397"/>
                </a:lnTo>
                <a:lnTo>
                  <a:pt x="918" y="424"/>
                </a:lnTo>
                <a:lnTo>
                  <a:pt x="909" y="450"/>
                </a:lnTo>
                <a:lnTo>
                  <a:pt x="891" y="459"/>
                </a:lnTo>
                <a:lnTo>
                  <a:pt x="865" y="468"/>
                </a:lnTo>
                <a:lnTo>
                  <a:pt x="803" y="477"/>
                </a:lnTo>
                <a:lnTo>
                  <a:pt x="785" y="494"/>
                </a:lnTo>
                <a:lnTo>
                  <a:pt x="776" y="512"/>
                </a:lnTo>
                <a:lnTo>
                  <a:pt x="776" y="512"/>
                </a:lnTo>
                <a:lnTo>
                  <a:pt x="768" y="530"/>
                </a:lnTo>
                <a:lnTo>
                  <a:pt x="750" y="538"/>
                </a:lnTo>
                <a:lnTo>
                  <a:pt x="715" y="538"/>
                </a:lnTo>
                <a:lnTo>
                  <a:pt x="688" y="530"/>
                </a:lnTo>
                <a:lnTo>
                  <a:pt x="609" y="512"/>
                </a:lnTo>
                <a:lnTo>
                  <a:pt x="556" y="486"/>
                </a:lnTo>
                <a:lnTo>
                  <a:pt x="556" y="486"/>
                </a:lnTo>
                <a:lnTo>
                  <a:pt x="529" y="477"/>
                </a:lnTo>
                <a:lnTo>
                  <a:pt x="494" y="468"/>
                </a:lnTo>
                <a:lnTo>
                  <a:pt x="423" y="477"/>
                </a:lnTo>
                <a:lnTo>
                  <a:pt x="362" y="486"/>
                </a:lnTo>
                <a:lnTo>
                  <a:pt x="335" y="503"/>
                </a:lnTo>
                <a:lnTo>
                  <a:pt x="335" y="521"/>
                </a:lnTo>
                <a:lnTo>
                  <a:pt x="335" y="521"/>
                </a:lnTo>
                <a:lnTo>
                  <a:pt x="335" y="547"/>
                </a:lnTo>
                <a:lnTo>
                  <a:pt x="326" y="583"/>
                </a:lnTo>
                <a:lnTo>
                  <a:pt x="326" y="583"/>
                </a:lnTo>
                <a:lnTo>
                  <a:pt x="335" y="644"/>
                </a:lnTo>
                <a:lnTo>
                  <a:pt x="344" y="696"/>
                </a:lnTo>
                <a:lnTo>
                  <a:pt x="344" y="740"/>
                </a:lnTo>
                <a:lnTo>
                  <a:pt x="335" y="776"/>
                </a:lnTo>
                <a:lnTo>
                  <a:pt x="335" y="776"/>
                </a:lnTo>
                <a:lnTo>
                  <a:pt x="309" y="811"/>
                </a:lnTo>
                <a:lnTo>
                  <a:pt x="273" y="846"/>
                </a:lnTo>
                <a:lnTo>
                  <a:pt x="220" y="882"/>
                </a:lnTo>
                <a:lnTo>
                  <a:pt x="185" y="899"/>
                </a:lnTo>
                <a:lnTo>
                  <a:pt x="185" y="908"/>
                </a:lnTo>
                <a:lnTo>
                  <a:pt x="185" y="917"/>
                </a:lnTo>
                <a:lnTo>
                  <a:pt x="185" y="917"/>
                </a:lnTo>
                <a:lnTo>
                  <a:pt x="247" y="996"/>
                </a:lnTo>
                <a:lnTo>
                  <a:pt x="273" y="1040"/>
                </a:lnTo>
                <a:lnTo>
                  <a:pt x="282" y="1058"/>
                </a:lnTo>
                <a:lnTo>
                  <a:pt x="282" y="1076"/>
                </a:lnTo>
                <a:lnTo>
                  <a:pt x="282" y="1076"/>
                </a:lnTo>
                <a:lnTo>
                  <a:pt x="256" y="1102"/>
                </a:lnTo>
                <a:lnTo>
                  <a:pt x="238" y="1111"/>
                </a:lnTo>
                <a:lnTo>
                  <a:pt x="220" y="1138"/>
                </a:lnTo>
                <a:lnTo>
                  <a:pt x="220" y="1173"/>
                </a:lnTo>
                <a:lnTo>
                  <a:pt x="220" y="1173"/>
                </a:lnTo>
                <a:lnTo>
                  <a:pt x="212" y="1199"/>
                </a:lnTo>
                <a:lnTo>
                  <a:pt x="194" y="1217"/>
                </a:lnTo>
                <a:lnTo>
                  <a:pt x="176" y="1235"/>
                </a:lnTo>
                <a:lnTo>
                  <a:pt x="150" y="1243"/>
                </a:lnTo>
                <a:lnTo>
                  <a:pt x="97" y="1252"/>
                </a:lnTo>
                <a:lnTo>
                  <a:pt x="53" y="1252"/>
                </a:lnTo>
                <a:lnTo>
                  <a:pt x="53" y="1252"/>
                </a:lnTo>
                <a:lnTo>
                  <a:pt x="35" y="1261"/>
                </a:lnTo>
                <a:lnTo>
                  <a:pt x="35" y="1270"/>
                </a:lnTo>
                <a:lnTo>
                  <a:pt x="35" y="1305"/>
                </a:lnTo>
                <a:lnTo>
                  <a:pt x="44" y="1349"/>
                </a:lnTo>
                <a:lnTo>
                  <a:pt x="35" y="1376"/>
                </a:lnTo>
                <a:lnTo>
                  <a:pt x="35" y="1393"/>
                </a:lnTo>
                <a:lnTo>
                  <a:pt x="35" y="1393"/>
                </a:lnTo>
                <a:lnTo>
                  <a:pt x="18" y="1455"/>
                </a:lnTo>
                <a:lnTo>
                  <a:pt x="9" y="1517"/>
                </a:lnTo>
                <a:lnTo>
                  <a:pt x="0" y="1632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Freeform 27"/>
          <p:cNvSpPr>
            <a:spLocks noChangeArrowheads="1"/>
          </p:cNvSpPr>
          <p:nvPr/>
        </p:nvSpPr>
        <p:spPr bwMode="auto">
          <a:xfrm>
            <a:off x="6065823" y="-845557"/>
            <a:ext cx="1273882" cy="2019084"/>
          </a:xfrm>
          <a:custGeom>
            <a:avLst/>
            <a:gdLst>
              <a:gd name="T0" fmla="*/ 741 w 3115"/>
              <a:gd name="T1" fmla="*/ 1333 h 4934"/>
              <a:gd name="T2" fmla="*/ 794 w 3115"/>
              <a:gd name="T3" fmla="*/ 1571 h 4934"/>
              <a:gd name="T4" fmla="*/ 882 w 3115"/>
              <a:gd name="T5" fmla="*/ 1765 h 4934"/>
              <a:gd name="T6" fmla="*/ 794 w 3115"/>
              <a:gd name="T7" fmla="*/ 1898 h 4934"/>
              <a:gd name="T8" fmla="*/ 900 w 3115"/>
              <a:gd name="T9" fmla="*/ 2092 h 4934"/>
              <a:gd name="T10" fmla="*/ 1191 w 3115"/>
              <a:gd name="T11" fmla="*/ 2303 h 4934"/>
              <a:gd name="T12" fmla="*/ 1261 w 3115"/>
              <a:gd name="T13" fmla="*/ 2568 h 4934"/>
              <a:gd name="T14" fmla="*/ 1182 w 3115"/>
              <a:gd name="T15" fmla="*/ 2603 h 4934"/>
              <a:gd name="T16" fmla="*/ 1050 w 3115"/>
              <a:gd name="T17" fmla="*/ 2745 h 4934"/>
              <a:gd name="T18" fmla="*/ 829 w 3115"/>
              <a:gd name="T19" fmla="*/ 3009 h 4934"/>
              <a:gd name="T20" fmla="*/ 617 w 3115"/>
              <a:gd name="T21" fmla="*/ 3151 h 4934"/>
              <a:gd name="T22" fmla="*/ 423 w 3115"/>
              <a:gd name="T23" fmla="*/ 3283 h 4934"/>
              <a:gd name="T24" fmla="*/ 335 w 3115"/>
              <a:gd name="T25" fmla="*/ 3433 h 4934"/>
              <a:gd name="T26" fmla="*/ 132 w 3115"/>
              <a:gd name="T27" fmla="*/ 3521 h 4934"/>
              <a:gd name="T28" fmla="*/ 26 w 3115"/>
              <a:gd name="T29" fmla="*/ 3689 h 4934"/>
              <a:gd name="T30" fmla="*/ 105 w 3115"/>
              <a:gd name="T31" fmla="*/ 3918 h 4934"/>
              <a:gd name="T32" fmla="*/ 176 w 3115"/>
              <a:gd name="T33" fmla="*/ 4192 h 4934"/>
              <a:gd name="T34" fmla="*/ 61 w 3115"/>
              <a:gd name="T35" fmla="*/ 4607 h 4934"/>
              <a:gd name="T36" fmla="*/ 211 w 3115"/>
              <a:gd name="T37" fmla="*/ 4704 h 4934"/>
              <a:gd name="T38" fmla="*/ 450 w 3115"/>
              <a:gd name="T39" fmla="*/ 4818 h 4934"/>
              <a:gd name="T40" fmla="*/ 591 w 3115"/>
              <a:gd name="T41" fmla="*/ 4862 h 4934"/>
              <a:gd name="T42" fmla="*/ 970 w 3115"/>
              <a:gd name="T43" fmla="*/ 4915 h 4934"/>
              <a:gd name="T44" fmla="*/ 1941 w 3115"/>
              <a:gd name="T45" fmla="*/ 4712 h 4934"/>
              <a:gd name="T46" fmla="*/ 2311 w 3115"/>
              <a:gd name="T47" fmla="*/ 4421 h 4934"/>
              <a:gd name="T48" fmla="*/ 2691 w 3115"/>
              <a:gd name="T49" fmla="*/ 4086 h 4934"/>
              <a:gd name="T50" fmla="*/ 3097 w 3115"/>
              <a:gd name="T51" fmla="*/ 3715 h 4934"/>
              <a:gd name="T52" fmla="*/ 3017 w 3115"/>
              <a:gd name="T53" fmla="*/ 3477 h 4934"/>
              <a:gd name="T54" fmla="*/ 2638 w 3115"/>
              <a:gd name="T55" fmla="*/ 3186 h 4934"/>
              <a:gd name="T56" fmla="*/ 2814 w 3115"/>
              <a:gd name="T57" fmla="*/ 3054 h 4934"/>
              <a:gd name="T58" fmla="*/ 2682 w 3115"/>
              <a:gd name="T59" fmla="*/ 2886 h 4934"/>
              <a:gd name="T60" fmla="*/ 2700 w 3115"/>
              <a:gd name="T61" fmla="*/ 2745 h 4934"/>
              <a:gd name="T62" fmla="*/ 2585 w 3115"/>
              <a:gd name="T63" fmla="*/ 2648 h 4934"/>
              <a:gd name="T64" fmla="*/ 2620 w 3115"/>
              <a:gd name="T65" fmla="*/ 2559 h 4934"/>
              <a:gd name="T66" fmla="*/ 2559 w 3115"/>
              <a:gd name="T67" fmla="*/ 2365 h 4934"/>
              <a:gd name="T68" fmla="*/ 2709 w 3115"/>
              <a:gd name="T69" fmla="*/ 2242 h 4934"/>
              <a:gd name="T70" fmla="*/ 2400 w 3115"/>
              <a:gd name="T71" fmla="*/ 1677 h 4934"/>
              <a:gd name="T72" fmla="*/ 2488 w 3115"/>
              <a:gd name="T73" fmla="*/ 1500 h 4934"/>
              <a:gd name="T74" fmla="*/ 2673 w 3115"/>
              <a:gd name="T75" fmla="*/ 1280 h 4934"/>
              <a:gd name="T76" fmla="*/ 2417 w 3115"/>
              <a:gd name="T77" fmla="*/ 1050 h 4934"/>
              <a:gd name="T78" fmla="*/ 2214 w 3115"/>
              <a:gd name="T79" fmla="*/ 839 h 4934"/>
              <a:gd name="T80" fmla="*/ 2276 w 3115"/>
              <a:gd name="T81" fmla="*/ 671 h 4934"/>
              <a:gd name="T82" fmla="*/ 2382 w 3115"/>
              <a:gd name="T83" fmla="*/ 565 h 4934"/>
              <a:gd name="T84" fmla="*/ 2453 w 3115"/>
              <a:gd name="T85" fmla="*/ 274 h 4934"/>
              <a:gd name="T86" fmla="*/ 2144 w 3115"/>
              <a:gd name="T87" fmla="*/ 62 h 4934"/>
              <a:gd name="T88" fmla="*/ 1950 w 3115"/>
              <a:gd name="T89" fmla="*/ 18 h 4934"/>
              <a:gd name="T90" fmla="*/ 1694 w 3115"/>
              <a:gd name="T91" fmla="*/ 80 h 4934"/>
              <a:gd name="T92" fmla="*/ 1579 w 3115"/>
              <a:gd name="T93" fmla="*/ 186 h 4934"/>
              <a:gd name="T94" fmla="*/ 1438 w 3115"/>
              <a:gd name="T95" fmla="*/ 406 h 4934"/>
              <a:gd name="T96" fmla="*/ 1323 w 3115"/>
              <a:gd name="T97" fmla="*/ 583 h 4934"/>
              <a:gd name="T98" fmla="*/ 1244 w 3115"/>
              <a:gd name="T99" fmla="*/ 750 h 4934"/>
              <a:gd name="T100" fmla="*/ 1076 w 3115"/>
              <a:gd name="T101" fmla="*/ 706 h 4934"/>
              <a:gd name="T102" fmla="*/ 864 w 3115"/>
              <a:gd name="T103" fmla="*/ 671 h 4934"/>
              <a:gd name="T104" fmla="*/ 626 w 3115"/>
              <a:gd name="T105" fmla="*/ 706 h 4934"/>
              <a:gd name="T106" fmla="*/ 273 w 3115"/>
              <a:gd name="T107" fmla="*/ 477 h 4934"/>
              <a:gd name="T108" fmla="*/ 35 w 3115"/>
              <a:gd name="T109" fmla="*/ 521 h 4934"/>
              <a:gd name="T110" fmla="*/ 326 w 3115"/>
              <a:gd name="T111" fmla="*/ 821 h 4934"/>
              <a:gd name="T112" fmla="*/ 750 w 3115"/>
              <a:gd name="T113" fmla="*/ 1059 h 4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15" h="4934">
                <a:moveTo>
                  <a:pt x="750" y="1077"/>
                </a:moveTo>
                <a:lnTo>
                  <a:pt x="750" y="1077"/>
                </a:lnTo>
                <a:lnTo>
                  <a:pt x="732" y="1156"/>
                </a:lnTo>
                <a:lnTo>
                  <a:pt x="723" y="1236"/>
                </a:lnTo>
                <a:lnTo>
                  <a:pt x="723" y="1280"/>
                </a:lnTo>
                <a:lnTo>
                  <a:pt x="723" y="1306"/>
                </a:lnTo>
                <a:lnTo>
                  <a:pt x="741" y="1333"/>
                </a:lnTo>
                <a:lnTo>
                  <a:pt x="758" y="1359"/>
                </a:lnTo>
                <a:lnTo>
                  <a:pt x="758" y="1359"/>
                </a:lnTo>
                <a:lnTo>
                  <a:pt x="785" y="1377"/>
                </a:lnTo>
                <a:lnTo>
                  <a:pt x="794" y="1412"/>
                </a:lnTo>
                <a:lnTo>
                  <a:pt x="794" y="1492"/>
                </a:lnTo>
                <a:lnTo>
                  <a:pt x="794" y="1536"/>
                </a:lnTo>
                <a:lnTo>
                  <a:pt x="794" y="1571"/>
                </a:lnTo>
                <a:lnTo>
                  <a:pt x="811" y="1606"/>
                </a:lnTo>
                <a:lnTo>
                  <a:pt x="829" y="1624"/>
                </a:lnTo>
                <a:lnTo>
                  <a:pt x="829" y="1624"/>
                </a:lnTo>
                <a:lnTo>
                  <a:pt x="855" y="1650"/>
                </a:lnTo>
                <a:lnTo>
                  <a:pt x="873" y="1686"/>
                </a:lnTo>
                <a:lnTo>
                  <a:pt x="882" y="1721"/>
                </a:lnTo>
                <a:lnTo>
                  <a:pt x="882" y="1765"/>
                </a:lnTo>
                <a:lnTo>
                  <a:pt x="873" y="1809"/>
                </a:lnTo>
                <a:lnTo>
                  <a:pt x="864" y="1845"/>
                </a:lnTo>
                <a:lnTo>
                  <a:pt x="838" y="1871"/>
                </a:lnTo>
                <a:lnTo>
                  <a:pt x="820" y="1880"/>
                </a:lnTo>
                <a:lnTo>
                  <a:pt x="820" y="1880"/>
                </a:lnTo>
                <a:lnTo>
                  <a:pt x="794" y="1889"/>
                </a:lnTo>
                <a:lnTo>
                  <a:pt x="794" y="1898"/>
                </a:lnTo>
                <a:lnTo>
                  <a:pt x="794" y="1915"/>
                </a:lnTo>
                <a:lnTo>
                  <a:pt x="803" y="1942"/>
                </a:lnTo>
                <a:lnTo>
                  <a:pt x="838" y="1995"/>
                </a:lnTo>
                <a:lnTo>
                  <a:pt x="873" y="2039"/>
                </a:lnTo>
                <a:lnTo>
                  <a:pt x="873" y="2039"/>
                </a:lnTo>
                <a:lnTo>
                  <a:pt x="891" y="2056"/>
                </a:lnTo>
                <a:lnTo>
                  <a:pt x="900" y="2092"/>
                </a:lnTo>
                <a:lnTo>
                  <a:pt x="917" y="2180"/>
                </a:lnTo>
                <a:lnTo>
                  <a:pt x="917" y="2180"/>
                </a:lnTo>
                <a:lnTo>
                  <a:pt x="979" y="2198"/>
                </a:lnTo>
                <a:lnTo>
                  <a:pt x="1041" y="2224"/>
                </a:lnTo>
                <a:lnTo>
                  <a:pt x="1155" y="2277"/>
                </a:lnTo>
                <a:lnTo>
                  <a:pt x="1155" y="2277"/>
                </a:lnTo>
                <a:lnTo>
                  <a:pt x="1191" y="2303"/>
                </a:lnTo>
                <a:lnTo>
                  <a:pt x="1217" y="2321"/>
                </a:lnTo>
                <a:lnTo>
                  <a:pt x="1244" y="2348"/>
                </a:lnTo>
                <a:lnTo>
                  <a:pt x="1253" y="2383"/>
                </a:lnTo>
                <a:lnTo>
                  <a:pt x="1261" y="2445"/>
                </a:lnTo>
                <a:lnTo>
                  <a:pt x="1261" y="2506"/>
                </a:lnTo>
                <a:lnTo>
                  <a:pt x="1261" y="2506"/>
                </a:lnTo>
                <a:lnTo>
                  <a:pt x="1261" y="2568"/>
                </a:lnTo>
                <a:lnTo>
                  <a:pt x="1261" y="2612"/>
                </a:lnTo>
                <a:lnTo>
                  <a:pt x="1253" y="2621"/>
                </a:lnTo>
                <a:lnTo>
                  <a:pt x="1244" y="2630"/>
                </a:lnTo>
                <a:lnTo>
                  <a:pt x="1226" y="2621"/>
                </a:lnTo>
                <a:lnTo>
                  <a:pt x="1208" y="2612"/>
                </a:lnTo>
                <a:lnTo>
                  <a:pt x="1208" y="2612"/>
                </a:lnTo>
                <a:lnTo>
                  <a:pt x="1182" y="2603"/>
                </a:lnTo>
                <a:lnTo>
                  <a:pt x="1164" y="2603"/>
                </a:lnTo>
                <a:lnTo>
                  <a:pt x="1138" y="2603"/>
                </a:lnTo>
                <a:lnTo>
                  <a:pt x="1120" y="2612"/>
                </a:lnTo>
                <a:lnTo>
                  <a:pt x="1094" y="2639"/>
                </a:lnTo>
                <a:lnTo>
                  <a:pt x="1076" y="2665"/>
                </a:lnTo>
                <a:lnTo>
                  <a:pt x="1058" y="2701"/>
                </a:lnTo>
                <a:lnTo>
                  <a:pt x="1050" y="2745"/>
                </a:lnTo>
                <a:lnTo>
                  <a:pt x="1050" y="2745"/>
                </a:lnTo>
                <a:lnTo>
                  <a:pt x="1023" y="2798"/>
                </a:lnTo>
                <a:lnTo>
                  <a:pt x="997" y="2851"/>
                </a:lnTo>
                <a:lnTo>
                  <a:pt x="961" y="2895"/>
                </a:lnTo>
                <a:lnTo>
                  <a:pt x="917" y="2939"/>
                </a:lnTo>
                <a:lnTo>
                  <a:pt x="873" y="2983"/>
                </a:lnTo>
                <a:lnTo>
                  <a:pt x="829" y="3009"/>
                </a:lnTo>
                <a:lnTo>
                  <a:pt x="785" y="3036"/>
                </a:lnTo>
                <a:lnTo>
                  <a:pt x="741" y="3045"/>
                </a:lnTo>
                <a:lnTo>
                  <a:pt x="741" y="3045"/>
                </a:lnTo>
                <a:lnTo>
                  <a:pt x="705" y="3054"/>
                </a:lnTo>
                <a:lnTo>
                  <a:pt x="688" y="3071"/>
                </a:lnTo>
                <a:lnTo>
                  <a:pt x="644" y="3106"/>
                </a:lnTo>
                <a:lnTo>
                  <a:pt x="617" y="3151"/>
                </a:lnTo>
                <a:lnTo>
                  <a:pt x="591" y="3168"/>
                </a:lnTo>
                <a:lnTo>
                  <a:pt x="564" y="3177"/>
                </a:lnTo>
                <a:lnTo>
                  <a:pt x="564" y="3177"/>
                </a:lnTo>
                <a:lnTo>
                  <a:pt x="503" y="3204"/>
                </a:lnTo>
                <a:lnTo>
                  <a:pt x="458" y="3239"/>
                </a:lnTo>
                <a:lnTo>
                  <a:pt x="432" y="3256"/>
                </a:lnTo>
                <a:lnTo>
                  <a:pt x="423" y="3283"/>
                </a:lnTo>
                <a:lnTo>
                  <a:pt x="414" y="3309"/>
                </a:lnTo>
                <a:lnTo>
                  <a:pt x="405" y="3345"/>
                </a:lnTo>
                <a:lnTo>
                  <a:pt x="405" y="3345"/>
                </a:lnTo>
                <a:lnTo>
                  <a:pt x="405" y="3371"/>
                </a:lnTo>
                <a:lnTo>
                  <a:pt x="388" y="3398"/>
                </a:lnTo>
                <a:lnTo>
                  <a:pt x="370" y="3415"/>
                </a:lnTo>
                <a:lnTo>
                  <a:pt x="335" y="3433"/>
                </a:lnTo>
                <a:lnTo>
                  <a:pt x="273" y="3442"/>
                </a:lnTo>
                <a:lnTo>
                  <a:pt x="202" y="3442"/>
                </a:lnTo>
                <a:lnTo>
                  <a:pt x="202" y="3442"/>
                </a:lnTo>
                <a:lnTo>
                  <a:pt x="176" y="3451"/>
                </a:lnTo>
                <a:lnTo>
                  <a:pt x="158" y="3468"/>
                </a:lnTo>
                <a:lnTo>
                  <a:pt x="141" y="3495"/>
                </a:lnTo>
                <a:lnTo>
                  <a:pt x="132" y="3521"/>
                </a:lnTo>
                <a:lnTo>
                  <a:pt x="105" y="3592"/>
                </a:lnTo>
                <a:lnTo>
                  <a:pt x="88" y="3618"/>
                </a:lnTo>
                <a:lnTo>
                  <a:pt x="70" y="3636"/>
                </a:lnTo>
                <a:lnTo>
                  <a:pt x="70" y="3636"/>
                </a:lnTo>
                <a:lnTo>
                  <a:pt x="52" y="3654"/>
                </a:lnTo>
                <a:lnTo>
                  <a:pt x="35" y="3662"/>
                </a:lnTo>
                <a:lnTo>
                  <a:pt x="26" y="3689"/>
                </a:lnTo>
                <a:lnTo>
                  <a:pt x="26" y="3707"/>
                </a:lnTo>
                <a:lnTo>
                  <a:pt x="44" y="3751"/>
                </a:lnTo>
                <a:lnTo>
                  <a:pt x="79" y="3804"/>
                </a:lnTo>
                <a:lnTo>
                  <a:pt x="79" y="3804"/>
                </a:lnTo>
                <a:lnTo>
                  <a:pt x="97" y="3839"/>
                </a:lnTo>
                <a:lnTo>
                  <a:pt x="105" y="3865"/>
                </a:lnTo>
                <a:lnTo>
                  <a:pt x="105" y="3918"/>
                </a:lnTo>
                <a:lnTo>
                  <a:pt x="105" y="3971"/>
                </a:lnTo>
                <a:lnTo>
                  <a:pt x="105" y="3989"/>
                </a:lnTo>
                <a:lnTo>
                  <a:pt x="105" y="4015"/>
                </a:lnTo>
                <a:lnTo>
                  <a:pt x="105" y="4015"/>
                </a:lnTo>
                <a:lnTo>
                  <a:pt x="132" y="4068"/>
                </a:lnTo>
                <a:lnTo>
                  <a:pt x="167" y="4148"/>
                </a:lnTo>
                <a:lnTo>
                  <a:pt x="176" y="4192"/>
                </a:lnTo>
                <a:lnTo>
                  <a:pt x="185" y="4245"/>
                </a:lnTo>
                <a:lnTo>
                  <a:pt x="176" y="4289"/>
                </a:lnTo>
                <a:lnTo>
                  <a:pt x="158" y="4342"/>
                </a:lnTo>
                <a:lnTo>
                  <a:pt x="158" y="4342"/>
                </a:lnTo>
                <a:lnTo>
                  <a:pt x="114" y="4457"/>
                </a:lnTo>
                <a:lnTo>
                  <a:pt x="79" y="4562"/>
                </a:lnTo>
                <a:lnTo>
                  <a:pt x="61" y="4607"/>
                </a:lnTo>
                <a:lnTo>
                  <a:pt x="61" y="4633"/>
                </a:lnTo>
                <a:lnTo>
                  <a:pt x="70" y="4651"/>
                </a:lnTo>
                <a:lnTo>
                  <a:pt x="79" y="4651"/>
                </a:lnTo>
                <a:lnTo>
                  <a:pt x="79" y="4651"/>
                </a:lnTo>
                <a:lnTo>
                  <a:pt x="105" y="4651"/>
                </a:lnTo>
                <a:lnTo>
                  <a:pt x="141" y="4668"/>
                </a:lnTo>
                <a:lnTo>
                  <a:pt x="211" y="4704"/>
                </a:lnTo>
                <a:lnTo>
                  <a:pt x="291" y="4748"/>
                </a:lnTo>
                <a:lnTo>
                  <a:pt x="326" y="4757"/>
                </a:lnTo>
                <a:lnTo>
                  <a:pt x="361" y="4765"/>
                </a:lnTo>
                <a:lnTo>
                  <a:pt x="361" y="4765"/>
                </a:lnTo>
                <a:lnTo>
                  <a:pt x="388" y="4765"/>
                </a:lnTo>
                <a:lnTo>
                  <a:pt x="414" y="4783"/>
                </a:lnTo>
                <a:lnTo>
                  <a:pt x="450" y="4818"/>
                </a:lnTo>
                <a:lnTo>
                  <a:pt x="467" y="4836"/>
                </a:lnTo>
                <a:lnTo>
                  <a:pt x="485" y="4854"/>
                </a:lnTo>
                <a:lnTo>
                  <a:pt x="511" y="4862"/>
                </a:lnTo>
                <a:lnTo>
                  <a:pt x="538" y="4862"/>
                </a:lnTo>
                <a:lnTo>
                  <a:pt x="538" y="4862"/>
                </a:lnTo>
                <a:lnTo>
                  <a:pt x="564" y="4854"/>
                </a:lnTo>
                <a:lnTo>
                  <a:pt x="591" y="4862"/>
                </a:lnTo>
                <a:lnTo>
                  <a:pt x="644" y="4889"/>
                </a:lnTo>
                <a:lnTo>
                  <a:pt x="679" y="4907"/>
                </a:lnTo>
                <a:lnTo>
                  <a:pt x="723" y="4924"/>
                </a:lnTo>
                <a:lnTo>
                  <a:pt x="785" y="4933"/>
                </a:lnTo>
                <a:lnTo>
                  <a:pt x="864" y="4933"/>
                </a:lnTo>
                <a:lnTo>
                  <a:pt x="864" y="4933"/>
                </a:lnTo>
                <a:lnTo>
                  <a:pt x="970" y="4915"/>
                </a:lnTo>
                <a:lnTo>
                  <a:pt x="1085" y="4898"/>
                </a:lnTo>
                <a:lnTo>
                  <a:pt x="1341" y="4818"/>
                </a:lnTo>
                <a:lnTo>
                  <a:pt x="1597" y="4748"/>
                </a:lnTo>
                <a:lnTo>
                  <a:pt x="1703" y="4730"/>
                </a:lnTo>
                <a:lnTo>
                  <a:pt x="1791" y="4721"/>
                </a:lnTo>
                <a:lnTo>
                  <a:pt x="1791" y="4721"/>
                </a:lnTo>
                <a:lnTo>
                  <a:pt x="1941" y="4712"/>
                </a:lnTo>
                <a:lnTo>
                  <a:pt x="2056" y="4686"/>
                </a:lnTo>
                <a:lnTo>
                  <a:pt x="2056" y="4686"/>
                </a:lnTo>
                <a:lnTo>
                  <a:pt x="2126" y="4598"/>
                </a:lnTo>
                <a:lnTo>
                  <a:pt x="2197" y="4509"/>
                </a:lnTo>
                <a:lnTo>
                  <a:pt x="2197" y="4509"/>
                </a:lnTo>
                <a:lnTo>
                  <a:pt x="2250" y="4465"/>
                </a:lnTo>
                <a:lnTo>
                  <a:pt x="2311" y="4421"/>
                </a:lnTo>
                <a:lnTo>
                  <a:pt x="2444" y="4342"/>
                </a:lnTo>
                <a:lnTo>
                  <a:pt x="2514" y="4298"/>
                </a:lnTo>
                <a:lnTo>
                  <a:pt x="2567" y="4245"/>
                </a:lnTo>
                <a:lnTo>
                  <a:pt x="2620" y="4192"/>
                </a:lnTo>
                <a:lnTo>
                  <a:pt x="2656" y="4139"/>
                </a:lnTo>
                <a:lnTo>
                  <a:pt x="2656" y="4139"/>
                </a:lnTo>
                <a:lnTo>
                  <a:pt x="2691" y="4086"/>
                </a:lnTo>
                <a:lnTo>
                  <a:pt x="2744" y="4024"/>
                </a:lnTo>
                <a:lnTo>
                  <a:pt x="2806" y="3971"/>
                </a:lnTo>
                <a:lnTo>
                  <a:pt x="2876" y="3918"/>
                </a:lnTo>
                <a:lnTo>
                  <a:pt x="2947" y="3874"/>
                </a:lnTo>
                <a:lnTo>
                  <a:pt x="3009" y="3821"/>
                </a:lnTo>
                <a:lnTo>
                  <a:pt x="3062" y="3768"/>
                </a:lnTo>
                <a:lnTo>
                  <a:pt x="3097" y="3715"/>
                </a:lnTo>
                <a:lnTo>
                  <a:pt x="3097" y="3715"/>
                </a:lnTo>
                <a:lnTo>
                  <a:pt x="3106" y="3671"/>
                </a:lnTo>
                <a:lnTo>
                  <a:pt x="3114" y="3645"/>
                </a:lnTo>
                <a:lnTo>
                  <a:pt x="3106" y="3618"/>
                </a:lnTo>
                <a:lnTo>
                  <a:pt x="3097" y="3592"/>
                </a:lnTo>
                <a:lnTo>
                  <a:pt x="3079" y="3565"/>
                </a:lnTo>
                <a:lnTo>
                  <a:pt x="3017" y="3477"/>
                </a:lnTo>
                <a:lnTo>
                  <a:pt x="3017" y="3477"/>
                </a:lnTo>
                <a:lnTo>
                  <a:pt x="2964" y="3433"/>
                </a:lnTo>
                <a:lnTo>
                  <a:pt x="2911" y="3389"/>
                </a:lnTo>
                <a:lnTo>
                  <a:pt x="2788" y="3309"/>
                </a:lnTo>
                <a:lnTo>
                  <a:pt x="2682" y="3248"/>
                </a:lnTo>
                <a:lnTo>
                  <a:pt x="2647" y="3221"/>
                </a:lnTo>
                <a:lnTo>
                  <a:pt x="2638" y="3186"/>
                </a:lnTo>
                <a:lnTo>
                  <a:pt x="2638" y="3186"/>
                </a:lnTo>
                <a:lnTo>
                  <a:pt x="2638" y="3168"/>
                </a:lnTo>
                <a:lnTo>
                  <a:pt x="2664" y="3151"/>
                </a:lnTo>
                <a:lnTo>
                  <a:pt x="2726" y="3115"/>
                </a:lnTo>
                <a:lnTo>
                  <a:pt x="2761" y="3098"/>
                </a:lnTo>
                <a:lnTo>
                  <a:pt x="2797" y="3080"/>
                </a:lnTo>
                <a:lnTo>
                  <a:pt x="2814" y="3054"/>
                </a:lnTo>
                <a:lnTo>
                  <a:pt x="2823" y="3027"/>
                </a:lnTo>
                <a:lnTo>
                  <a:pt x="2823" y="3027"/>
                </a:lnTo>
                <a:lnTo>
                  <a:pt x="2814" y="2992"/>
                </a:lnTo>
                <a:lnTo>
                  <a:pt x="2797" y="2974"/>
                </a:lnTo>
                <a:lnTo>
                  <a:pt x="2753" y="2939"/>
                </a:lnTo>
                <a:lnTo>
                  <a:pt x="2709" y="2904"/>
                </a:lnTo>
                <a:lnTo>
                  <a:pt x="2682" y="2886"/>
                </a:lnTo>
                <a:lnTo>
                  <a:pt x="2664" y="2868"/>
                </a:lnTo>
                <a:lnTo>
                  <a:pt x="2664" y="2868"/>
                </a:lnTo>
                <a:lnTo>
                  <a:pt x="2656" y="2842"/>
                </a:lnTo>
                <a:lnTo>
                  <a:pt x="2656" y="2815"/>
                </a:lnTo>
                <a:lnTo>
                  <a:pt x="2656" y="2798"/>
                </a:lnTo>
                <a:lnTo>
                  <a:pt x="2673" y="2780"/>
                </a:lnTo>
                <a:lnTo>
                  <a:pt x="2700" y="2745"/>
                </a:lnTo>
                <a:lnTo>
                  <a:pt x="2709" y="2727"/>
                </a:lnTo>
                <a:lnTo>
                  <a:pt x="2709" y="2718"/>
                </a:lnTo>
                <a:lnTo>
                  <a:pt x="2709" y="2718"/>
                </a:lnTo>
                <a:lnTo>
                  <a:pt x="2700" y="2701"/>
                </a:lnTo>
                <a:lnTo>
                  <a:pt x="2682" y="2692"/>
                </a:lnTo>
                <a:lnTo>
                  <a:pt x="2629" y="2674"/>
                </a:lnTo>
                <a:lnTo>
                  <a:pt x="2585" y="2648"/>
                </a:lnTo>
                <a:lnTo>
                  <a:pt x="2567" y="2630"/>
                </a:lnTo>
                <a:lnTo>
                  <a:pt x="2559" y="2621"/>
                </a:lnTo>
                <a:lnTo>
                  <a:pt x="2559" y="2621"/>
                </a:lnTo>
                <a:lnTo>
                  <a:pt x="2559" y="2603"/>
                </a:lnTo>
                <a:lnTo>
                  <a:pt x="2567" y="2595"/>
                </a:lnTo>
                <a:lnTo>
                  <a:pt x="2594" y="2577"/>
                </a:lnTo>
                <a:lnTo>
                  <a:pt x="2620" y="2559"/>
                </a:lnTo>
                <a:lnTo>
                  <a:pt x="2629" y="2551"/>
                </a:lnTo>
                <a:lnTo>
                  <a:pt x="2629" y="2533"/>
                </a:lnTo>
                <a:lnTo>
                  <a:pt x="2629" y="2533"/>
                </a:lnTo>
                <a:lnTo>
                  <a:pt x="2603" y="2480"/>
                </a:lnTo>
                <a:lnTo>
                  <a:pt x="2576" y="2427"/>
                </a:lnTo>
                <a:lnTo>
                  <a:pt x="2567" y="2392"/>
                </a:lnTo>
                <a:lnTo>
                  <a:pt x="2559" y="2365"/>
                </a:lnTo>
                <a:lnTo>
                  <a:pt x="2567" y="2330"/>
                </a:lnTo>
                <a:lnTo>
                  <a:pt x="2585" y="2303"/>
                </a:lnTo>
                <a:lnTo>
                  <a:pt x="2585" y="2303"/>
                </a:lnTo>
                <a:lnTo>
                  <a:pt x="2611" y="2277"/>
                </a:lnTo>
                <a:lnTo>
                  <a:pt x="2638" y="2268"/>
                </a:lnTo>
                <a:lnTo>
                  <a:pt x="2691" y="2251"/>
                </a:lnTo>
                <a:lnTo>
                  <a:pt x="2709" y="2242"/>
                </a:lnTo>
                <a:lnTo>
                  <a:pt x="2717" y="2215"/>
                </a:lnTo>
                <a:lnTo>
                  <a:pt x="2709" y="2180"/>
                </a:lnTo>
                <a:lnTo>
                  <a:pt x="2682" y="2127"/>
                </a:lnTo>
                <a:lnTo>
                  <a:pt x="2682" y="2127"/>
                </a:lnTo>
                <a:lnTo>
                  <a:pt x="2603" y="1986"/>
                </a:lnTo>
                <a:lnTo>
                  <a:pt x="2514" y="1853"/>
                </a:lnTo>
                <a:lnTo>
                  <a:pt x="2400" y="1677"/>
                </a:lnTo>
                <a:lnTo>
                  <a:pt x="2400" y="1677"/>
                </a:lnTo>
                <a:lnTo>
                  <a:pt x="2391" y="1659"/>
                </a:lnTo>
                <a:lnTo>
                  <a:pt x="2391" y="1633"/>
                </a:lnTo>
                <a:lnTo>
                  <a:pt x="2400" y="1606"/>
                </a:lnTo>
                <a:lnTo>
                  <a:pt x="2409" y="1580"/>
                </a:lnTo>
                <a:lnTo>
                  <a:pt x="2444" y="1536"/>
                </a:lnTo>
                <a:lnTo>
                  <a:pt x="2488" y="1500"/>
                </a:lnTo>
                <a:lnTo>
                  <a:pt x="2488" y="1500"/>
                </a:lnTo>
                <a:lnTo>
                  <a:pt x="2541" y="1456"/>
                </a:lnTo>
                <a:lnTo>
                  <a:pt x="2603" y="1395"/>
                </a:lnTo>
                <a:lnTo>
                  <a:pt x="2647" y="1333"/>
                </a:lnTo>
                <a:lnTo>
                  <a:pt x="2664" y="1306"/>
                </a:lnTo>
                <a:lnTo>
                  <a:pt x="2673" y="1280"/>
                </a:lnTo>
                <a:lnTo>
                  <a:pt x="2673" y="1280"/>
                </a:lnTo>
                <a:lnTo>
                  <a:pt x="2664" y="1262"/>
                </a:lnTo>
                <a:lnTo>
                  <a:pt x="2647" y="1227"/>
                </a:lnTo>
                <a:lnTo>
                  <a:pt x="2585" y="1165"/>
                </a:lnTo>
                <a:lnTo>
                  <a:pt x="2514" y="1103"/>
                </a:lnTo>
                <a:lnTo>
                  <a:pt x="2461" y="1059"/>
                </a:lnTo>
                <a:lnTo>
                  <a:pt x="2461" y="1059"/>
                </a:lnTo>
                <a:lnTo>
                  <a:pt x="2417" y="1050"/>
                </a:lnTo>
                <a:lnTo>
                  <a:pt x="2364" y="1033"/>
                </a:lnTo>
                <a:lnTo>
                  <a:pt x="2320" y="1006"/>
                </a:lnTo>
                <a:lnTo>
                  <a:pt x="2294" y="989"/>
                </a:lnTo>
                <a:lnTo>
                  <a:pt x="2276" y="953"/>
                </a:lnTo>
                <a:lnTo>
                  <a:pt x="2276" y="953"/>
                </a:lnTo>
                <a:lnTo>
                  <a:pt x="2223" y="856"/>
                </a:lnTo>
                <a:lnTo>
                  <a:pt x="2214" y="839"/>
                </a:lnTo>
                <a:lnTo>
                  <a:pt x="2214" y="830"/>
                </a:lnTo>
                <a:lnTo>
                  <a:pt x="2223" y="812"/>
                </a:lnTo>
                <a:lnTo>
                  <a:pt x="2232" y="786"/>
                </a:lnTo>
                <a:lnTo>
                  <a:pt x="2232" y="786"/>
                </a:lnTo>
                <a:lnTo>
                  <a:pt x="2259" y="750"/>
                </a:lnTo>
                <a:lnTo>
                  <a:pt x="2267" y="715"/>
                </a:lnTo>
                <a:lnTo>
                  <a:pt x="2276" y="671"/>
                </a:lnTo>
                <a:lnTo>
                  <a:pt x="2276" y="636"/>
                </a:lnTo>
                <a:lnTo>
                  <a:pt x="2276" y="636"/>
                </a:lnTo>
                <a:lnTo>
                  <a:pt x="2276" y="618"/>
                </a:lnTo>
                <a:lnTo>
                  <a:pt x="2294" y="609"/>
                </a:lnTo>
                <a:lnTo>
                  <a:pt x="2329" y="600"/>
                </a:lnTo>
                <a:lnTo>
                  <a:pt x="2364" y="583"/>
                </a:lnTo>
                <a:lnTo>
                  <a:pt x="2382" y="565"/>
                </a:lnTo>
                <a:lnTo>
                  <a:pt x="2391" y="547"/>
                </a:lnTo>
                <a:lnTo>
                  <a:pt x="2391" y="547"/>
                </a:lnTo>
                <a:lnTo>
                  <a:pt x="2417" y="486"/>
                </a:lnTo>
                <a:lnTo>
                  <a:pt x="2453" y="433"/>
                </a:lnTo>
                <a:lnTo>
                  <a:pt x="2453" y="433"/>
                </a:lnTo>
                <a:lnTo>
                  <a:pt x="2461" y="345"/>
                </a:lnTo>
                <a:lnTo>
                  <a:pt x="2453" y="274"/>
                </a:lnTo>
                <a:lnTo>
                  <a:pt x="2453" y="274"/>
                </a:lnTo>
                <a:lnTo>
                  <a:pt x="2444" y="239"/>
                </a:lnTo>
                <a:lnTo>
                  <a:pt x="2409" y="212"/>
                </a:lnTo>
                <a:lnTo>
                  <a:pt x="2320" y="168"/>
                </a:lnTo>
                <a:lnTo>
                  <a:pt x="2214" y="124"/>
                </a:lnTo>
                <a:lnTo>
                  <a:pt x="2170" y="89"/>
                </a:lnTo>
                <a:lnTo>
                  <a:pt x="2144" y="62"/>
                </a:lnTo>
                <a:lnTo>
                  <a:pt x="2144" y="62"/>
                </a:lnTo>
                <a:lnTo>
                  <a:pt x="2117" y="27"/>
                </a:lnTo>
                <a:lnTo>
                  <a:pt x="2091" y="9"/>
                </a:lnTo>
                <a:lnTo>
                  <a:pt x="2056" y="0"/>
                </a:lnTo>
                <a:lnTo>
                  <a:pt x="2020" y="0"/>
                </a:lnTo>
                <a:lnTo>
                  <a:pt x="1985" y="9"/>
                </a:lnTo>
                <a:lnTo>
                  <a:pt x="1950" y="18"/>
                </a:lnTo>
                <a:lnTo>
                  <a:pt x="1923" y="36"/>
                </a:lnTo>
                <a:lnTo>
                  <a:pt x="1906" y="62"/>
                </a:lnTo>
                <a:lnTo>
                  <a:pt x="1906" y="62"/>
                </a:lnTo>
                <a:lnTo>
                  <a:pt x="1879" y="71"/>
                </a:lnTo>
                <a:lnTo>
                  <a:pt x="1844" y="80"/>
                </a:lnTo>
                <a:lnTo>
                  <a:pt x="1738" y="80"/>
                </a:lnTo>
                <a:lnTo>
                  <a:pt x="1694" y="80"/>
                </a:lnTo>
                <a:lnTo>
                  <a:pt x="1650" y="89"/>
                </a:lnTo>
                <a:lnTo>
                  <a:pt x="1623" y="106"/>
                </a:lnTo>
                <a:lnTo>
                  <a:pt x="1614" y="115"/>
                </a:lnTo>
                <a:lnTo>
                  <a:pt x="1606" y="133"/>
                </a:lnTo>
                <a:lnTo>
                  <a:pt x="1606" y="133"/>
                </a:lnTo>
                <a:lnTo>
                  <a:pt x="1597" y="159"/>
                </a:lnTo>
                <a:lnTo>
                  <a:pt x="1579" y="186"/>
                </a:lnTo>
                <a:lnTo>
                  <a:pt x="1517" y="221"/>
                </a:lnTo>
                <a:lnTo>
                  <a:pt x="1482" y="239"/>
                </a:lnTo>
                <a:lnTo>
                  <a:pt x="1456" y="265"/>
                </a:lnTo>
                <a:lnTo>
                  <a:pt x="1429" y="292"/>
                </a:lnTo>
                <a:lnTo>
                  <a:pt x="1429" y="327"/>
                </a:lnTo>
                <a:lnTo>
                  <a:pt x="1429" y="327"/>
                </a:lnTo>
                <a:lnTo>
                  <a:pt x="1438" y="406"/>
                </a:lnTo>
                <a:lnTo>
                  <a:pt x="1447" y="495"/>
                </a:lnTo>
                <a:lnTo>
                  <a:pt x="1447" y="530"/>
                </a:lnTo>
                <a:lnTo>
                  <a:pt x="1438" y="565"/>
                </a:lnTo>
                <a:lnTo>
                  <a:pt x="1411" y="574"/>
                </a:lnTo>
                <a:lnTo>
                  <a:pt x="1367" y="583"/>
                </a:lnTo>
                <a:lnTo>
                  <a:pt x="1367" y="583"/>
                </a:lnTo>
                <a:lnTo>
                  <a:pt x="1323" y="583"/>
                </a:lnTo>
                <a:lnTo>
                  <a:pt x="1297" y="583"/>
                </a:lnTo>
                <a:lnTo>
                  <a:pt x="1288" y="600"/>
                </a:lnTo>
                <a:lnTo>
                  <a:pt x="1288" y="618"/>
                </a:lnTo>
                <a:lnTo>
                  <a:pt x="1279" y="671"/>
                </a:lnTo>
                <a:lnTo>
                  <a:pt x="1261" y="706"/>
                </a:lnTo>
                <a:lnTo>
                  <a:pt x="1244" y="750"/>
                </a:lnTo>
                <a:lnTo>
                  <a:pt x="1244" y="750"/>
                </a:lnTo>
                <a:lnTo>
                  <a:pt x="1217" y="777"/>
                </a:lnTo>
                <a:lnTo>
                  <a:pt x="1191" y="786"/>
                </a:lnTo>
                <a:lnTo>
                  <a:pt x="1173" y="777"/>
                </a:lnTo>
                <a:lnTo>
                  <a:pt x="1155" y="759"/>
                </a:lnTo>
                <a:lnTo>
                  <a:pt x="1120" y="715"/>
                </a:lnTo>
                <a:lnTo>
                  <a:pt x="1103" y="706"/>
                </a:lnTo>
                <a:lnTo>
                  <a:pt x="1076" y="706"/>
                </a:lnTo>
                <a:lnTo>
                  <a:pt x="1076" y="706"/>
                </a:lnTo>
                <a:lnTo>
                  <a:pt x="1041" y="715"/>
                </a:lnTo>
                <a:lnTo>
                  <a:pt x="1005" y="706"/>
                </a:lnTo>
                <a:lnTo>
                  <a:pt x="944" y="689"/>
                </a:lnTo>
                <a:lnTo>
                  <a:pt x="917" y="671"/>
                </a:lnTo>
                <a:lnTo>
                  <a:pt x="891" y="671"/>
                </a:lnTo>
                <a:lnTo>
                  <a:pt x="864" y="671"/>
                </a:lnTo>
                <a:lnTo>
                  <a:pt x="847" y="697"/>
                </a:lnTo>
                <a:lnTo>
                  <a:pt x="847" y="697"/>
                </a:lnTo>
                <a:lnTo>
                  <a:pt x="829" y="715"/>
                </a:lnTo>
                <a:lnTo>
                  <a:pt x="794" y="724"/>
                </a:lnTo>
                <a:lnTo>
                  <a:pt x="758" y="724"/>
                </a:lnTo>
                <a:lnTo>
                  <a:pt x="723" y="724"/>
                </a:lnTo>
                <a:lnTo>
                  <a:pt x="626" y="706"/>
                </a:lnTo>
                <a:lnTo>
                  <a:pt x="520" y="680"/>
                </a:lnTo>
                <a:lnTo>
                  <a:pt x="520" y="680"/>
                </a:lnTo>
                <a:lnTo>
                  <a:pt x="467" y="662"/>
                </a:lnTo>
                <a:lnTo>
                  <a:pt x="423" y="636"/>
                </a:lnTo>
                <a:lnTo>
                  <a:pt x="388" y="592"/>
                </a:lnTo>
                <a:lnTo>
                  <a:pt x="344" y="556"/>
                </a:lnTo>
                <a:lnTo>
                  <a:pt x="273" y="477"/>
                </a:lnTo>
                <a:lnTo>
                  <a:pt x="238" y="450"/>
                </a:lnTo>
                <a:lnTo>
                  <a:pt x="194" y="442"/>
                </a:lnTo>
                <a:lnTo>
                  <a:pt x="194" y="442"/>
                </a:lnTo>
                <a:lnTo>
                  <a:pt x="167" y="442"/>
                </a:lnTo>
                <a:lnTo>
                  <a:pt x="141" y="442"/>
                </a:lnTo>
                <a:lnTo>
                  <a:pt x="88" y="477"/>
                </a:lnTo>
                <a:lnTo>
                  <a:pt x="35" y="521"/>
                </a:lnTo>
                <a:lnTo>
                  <a:pt x="0" y="583"/>
                </a:lnTo>
                <a:lnTo>
                  <a:pt x="0" y="583"/>
                </a:lnTo>
                <a:lnTo>
                  <a:pt x="79" y="645"/>
                </a:lnTo>
                <a:lnTo>
                  <a:pt x="150" y="706"/>
                </a:lnTo>
                <a:lnTo>
                  <a:pt x="229" y="768"/>
                </a:lnTo>
                <a:lnTo>
                  <a:pt x="273" y="795"/>
                </a:lnTo>
                <a:lnTo>
                  <a:pt x="326" y="821"/>
                </a:lnTo>
                <a:lnTo>
                  <a:pt x="326" y="821"/>
                </a:lnTo>
                <a:lnTo>
                  <a:pt x="458" y="874"/>
                </a:lnTo>
                <a:lnTo>
                  <a:pt x="600" y="936"/>
                </a:lnTo>
                <a:lnTo>
                  <a:pt x="661" y="971"/>
                </a:lnTo>
                <a:lnTo>
                  <a:pt x="705" y="1006"/>
                </a:lnTo>
                <a:lnTo>
                  <a:pt x="741" y="1042"/>
                </a:lnTo>
                <a:lnTo>
                  <a:pt x="750" y="1059"/>
                </a:lnTo>
                <a:lnTo>
                  <a:pt x="750" y="1077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Freeform 28"/>
          <p:cNvSpPr>
            <a:spLocks noChangeArrowheads="1"/>
          </p:cNvSpPr>
          <p:nvPr/>
        </p:nvSpPr>
        <p:spPr bwMode="auto">
          <a:xfrm>
            <a:off x="2960509" y="2721673"/>
            <a:ext cx="1755648" cy="1479580"/>
          </a:xfrm>
          <a:custGeom>
            <a:avLst/>
            <a:gdLst>
              <a:gd name="T0" fmla="*/ 4112 w 4289"/>
              <a:gd name="T1" fmla="*/ 3194 h 3618"/>
              <a:gd name="T2" fmla="*/ 4024 w 4289"/>
              <a:gd name="T3" fmla="*/ 3379 h 3618"/>
              <a:gd name="T4" fmla="*/ 4191 w 4289"/>
              <a:gd name="T5" fmla="*/ 3617 h 3618"/>
              <a:gd name="T6" fmla="*/ 4288 w 4289"/>
              <a:gd name="T7" fmla="*/ 3229 h 3618"/>
              <a:gd name="T8" fmla="*/ 3750 w 4289"/>
              <a:gd name="T9" fmla="*/ 820 h 3618"/>
              <a:gd name="T10" fmla="*/ 3468 w 4289"/>
              <a:gd name="T11" fmla="*/ 714 h 3618"/>
              <a:gd name="T12" fmla="*/ 3124 w 4289"/>
              <a:gd name="T13" fmla="*/ 626 h 3618"/>
              <a:gd name="T14" fmla="*/ 2974 w 4289"/>
              <a:gd name="T15" fmla="*/ 529 h 3618"/>
              <a:gd name="T16" fmla="*/ 2885 w 4289"/>
              <a:gd name="T17" fmla="*/ 388 h 3618"/>
              <a:gd name="T18" fmla="*/ 2753 w 4289"/>
              <a:gd name="T19" fmla="*/ 450 h 3618"/>
              <a:gd name="T20" fmla="*/ 2665 w 4289"/>
              <a:gd name="T21" fmla="*/ 353 h 3618"/>
              <a:gd name="T22" fmla="*/ 2391 w 4289"/>
              <a:gd name="T23" fmla="*/ 167 h 3618"/>
              <a:gd name="T24" fmla="*/ 2268 w 4289"/>
              <a:gd name="T25" fmla="*/ 132 h 3618"/>
              <a:gd name="T26" fmla="*/ 2188 w 4289"/>
              <a:gd name="T27" fmla="*/ 0 h 3618"/>
              <a:gd name="T28" fmla="*/ 1985 w 4289"/>
              <a:gd name="T29" fmla="*/ 61 h 3618"/>
              <a:gd name="T30" fmla="*/ 1923 w 4289"/>
              <a:gd name="T31" fmla="*/ 361 h 3618"/>
              <a:gd name="T32" fmla="*/ 1570 w 4289"/>
              <a:gd name="T33" fmla="*/ 476 h 3618"/>
              <a:gd name="T34" fmla="*/ 1438 w 4289"/>
              <a:gd name="T35" fmla="*/ 679 h 3618"/>
              <a:gd name="T36" fmla="*/ 1085 w 4289"/>
              <a:gd name="T37" fmla="*/ 582 h 3618"/>
              <a:gd name="T38" fmla="*/ 926 w 4289"/>
              <a:gd name="T39" fmla="*/ 529 h 3618"/>
              <a:gd name="T40" fmla="*/ 891 w 4289"/>
              <a:gd name="T41" fmla="*/ 661 h 3618"/>
              <a:gd name="T42" fmla="*/ 953 w 4289"/>
              <a:gd name="T43" fmla="*/ 961 h 3618"/>
              <a:gd name="T44" fmla="*/ 741 w 4289"/>
              <a:gd name="T45" fmla="*/ 953 h 3618"/>
              <a:gd name="T46" fmla="*/ 591 w 4289"/>
              <a:gd name="T47" fmla="*/ 961 h 3618"/>
              <a:gd name="T48" fmla="*/ 370 w 4289"/>
              <a:gd name="T49" fmla="*/ 891 h 3618"/>
              <a:gd name="T50" fmla="*/ 62 w 4289"/>
              <a:gd name="T51" fmla="*/ 935 h 3618"/>
              <a:gd name="T52" fmla="*/ 35 w 4289"/>
              <a:gd name="T53" fmla="*/ 1076 h 3618"/>
              <a:gd name="T54" fmla="*/ 79 w 4289"/>
              <a:gd name="T55" fmla="*/ 1253 h 3618"/>
              <a:gd name="T56" fmla="*/ 503 w 4289"/>
              <a:gd name="T57" fmla="*/ 1385 h 3618"/>
              <a:gd name="T58" fmla="*/ 759 w 4289"/>
              <a:gd name="T59" fmla="*/ 1464 h 3618"/>
              <a:gd name="T60" fmla="*/ 820 w 4289"/>
              <a:gd name="T61" fmla="*/ 1650 h 3618"/>
              <a:gd name="T62" fmla="*/ 1041 w 4289"/>
              <a:gd name="T63" fmla="*/ 1817 h 3618"/>
              <a:gd name="T64" fmla="*/ 1120 w 4289"/>
              <a:gd name="T65" fmla="*/ 2056 h 3618"/>
              <a:gd name="T66" fmla="*/ 1076 w 4289"/>
              <a:gd name="T67" fmla="*/ 2409 h 3618"/>
              <a:gd name="T68" fmla="*/ 962 w 4289"/>
              <a:gd name="T69" fmla="*/ 2920 h 3618"/>
              <a:gd name="T70" fmla="*/ 1085 w 4289"/>
              <a:gd name="T71" fmla="*/ 3035 h 3618"/>
              <a:gd name="T72" fmla="*/ 1447 w 4289"/>
              <a:gd name="T73" fmla="*/ 3203 h 3618"/>
              <a:gd name="T74" fmla="*/ 1606 w 4289"/>
              <a:gd name="T75" fmla="*/ 3150 h 3618"/>
              <a:gd name="T76" fmla="*/ 1747 w 4289"/>
              <a:gd name="T77" fmla="*/ 3185 h 3618"/>
              <a:gd name="T78" fmla="*/ 2241 w 4289"/>
              <a:gd name="T79" fmla="*/ 3282 h 3618"/>
              <a:gd name="T80" fmla="*/ 2400 w 4289"/>
              <a:gd name="T81" fmla="*/ 3035 h 3618"/>
              <a:gd name="T82" fmla="*/ 2700 w 4289"/>
              <a:gd name="T83" fmla="*/ 2903 h 3618"/>
              <a:gd name="T84" fmla="*/ 3212 w 4289"/>
              <a:gd name="T85" fmla="*/ 3044 h 3618"/>
              <a:gd name="T86" fmla="*/ 3521 w 4289"/>
              <a:gd name="T87" fmla="*/ 2912 h 3618"/>
              <a:gd name="T88" fmla="*/ 3724 w 4289"/>
              <a:gd name="T89" fmla="*/ 2735 h 3618"/>
              <a:gd name="T90" fmla="*/ 3600 w 4289"/>
              <a:gd name="T91" fmla="*/ 2647 h 3618"/>
              <a:gd name="T92" fmla="*/ 3521 w 4289"/>
              <a:gd name="T93" fmla="*/ 2550 h 3618"/>
              <a:gd name="T94" fmla="*/ 3529 w 4289"/>
              <a:gd name="T95" fmla="*/ 2426 h 3618"/>
              <a:gd name="T96" fmla="*/ 3450 w 4289"/>
              <a:gd name="T97" fmla="*/ 2294 h 3618"/>
              <a:gd name="T98" fmla="*/ 3582 w 4289"/>
              <a:gd name="T99" fmla="*/ 2161 h 3618"/>
              <a:gd name="T100" fmla="*/ 3538 w 4289"/>
              <a:gd name="T101" fmla="*/ 2011 h 3618"/>
              <a:gd name="T102" fmla="*/ 3485 w 4289"/>
              <a:gd name="T103" fmla="*/ 1861 h 3618"/>
              <a:gd name="T104" fmla="*/ 3379 w 4289"/>
              <a:gd name="T105" fmla="*/ 1826 h 3618"/>
              <a:gd name="T106" fmla="*/ 3291 w 4289"/>
              <a:gd name="T107" fmla="*/ 1826 h 3618"/>
              <a:gd name="T108" fmla="*/ 3494 w 4289"/>
              <a:gd name="T109" fmla="*/ 1544 h 3618"/>
              <a:gd name="T110" fmla="*/ 3653 w 4289"/>
              <a:gd name="T111" fmla="*/ 1394 h 3618"/>
              <a:gd name="T112" fmla="*/ 3724 w 4289"/>
              <a:gd name="T113" fmla="*/ 1164 h 3618"/>
              <a:gd name="T114" fmla="*/ 3865 w 4289"/>
              <a:gd name="T115" fmla="*/ 900 h 3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289" h="3618">
                <a:moveTo>
                  <a:pt x="4253" y="3062"/>
                </a:moveTo>
                <a:lnTo>
                  <a:pt x="4253" y="3062"/>
                </a:lnTo>
                <a:lnTo>
                  <a:pt x="4235" y="3062"/>
                </a:lnTo>
                <a:lnTo>
                  <a:pt x="4218" y="3070"/>
                </a:lnTo>
                <a:lnTo>
                  <a:pt x="4191" y="3106"/>
                </a:lnTo>
                <a:lnTo>
                  <a:pt x="4138" y="3159"/>
                </a:lnTo>
                <a:lnTo>
                  <a:pt x="4112" y="3194"/>
                </a:lnTo>
                <a:lnTo>
                  <a:pt x="4068" y="3220"/>
                </a:lnTo>
                <a:lnTo>
                  <a:pt x="4068" y="3220"/>
                </a:lnTo>
                <a:lnTo>
                  <a:pt x="4050" y="3238"/>
                </a:lnTo>
                <a:lnTo>
                  <a:pt x="4032" y="3256"/>
                </a:lnTo>
                <a:lnTo>
                  <a:pt x="4024" y="3282"/>
                </a:lnTo>
                <a:lnTo>
                  <a:pt x="4015" y="3317"/>
                </a:lnTo>
                <a:lnTo>
                  <a:pt x="4024" y="3379"/>
                </a:lnTo>
                <a:lnTo>
                  <a:pt x="4032" y="3450"/>
                </a:lnTo>
                <a:lnTo>
                  <a:pt x="4068" y="3520"/>
                </a:lnTo>
                <a:lnTo>
                  <a:pt x="4103" y="3573"/>
                </a:lnTo>
                <a:lnTo>
                  <a:pt x="4147" y="3609"/>
                </a:lnTo>
                <a:lnTo>
                  <a:pt x="4165" y="3617"/>
                </a:lnTo>
                <a:lnTo>
                  <a:pt x="4191" y="3617"/>
                </a:lnTo>
                <a:lnTo>
                  <a:pt x="4191" y="3617"/>
                </a:lnTo>
                <a:lnTo>
                  <a:pt x="4209" y="3609"/>
                </a:lnTo>
                <a:lnTo>
                  <a:pt x="4235" y="3582"/>
                </a:lnTo>
                <a:lnTo>
                  <a:pt x="4244" y="3556"/>
                </a:lnTo>
                <a:lnTo>
                  <a:pt x="4262" y="3520"/>
                </a:lnTo>
                <a:lnTo>
                  <a:pt x="4279" y="3432"/>
                </a:lnTo>
                <a:lnTo>
                  <a:pt x="4288" y="3335"/>
                </a:lnTo>
                <a:lnTo>
                  <a:pt x="4288" y="3229"/>
                </a:lnTo>
                <a:lnTo>
                  <a:pt x="4279" y="3150"/>
                </a:lnTo>
                <a:lnTo>
                  <a:pt x="4271" y="3088"/>
                </a:lnTo>
                <a:lnTo>
                  <a:pt x="4262" y="3070"/>
                </a:lnTo>
                <a:lnTo>
                  <a:pt x="4253" y="3062"/>
                </a:lnTo>
                <a:close/>
                <a:moveTo>
                  <a:pt x="3785" y="820"/>
                </a:moveTo>
                <a:lnTo>
                  <a:pt x="3785" y="820"/>
                </a:lnTo>
                <a:lnTo>
                  <a:pt x="3750" y="820"/>
                </a:lnTo>
                <a:lnTo>
                  <a:pt x="3724" y="803"/>
                </a:lnTo>
                <a:lnTo>
                  <a:pt x="3679" y="776"/>
                </a:lnTo>
                <a:lnTo>
                  <a:pt x="3626" y="767"/>
                </a:lnTo>
                <a:lnTo>
                  <a:pt x="3626" y="767"/>
                </a:lnTo>
                <a:lnTo>
                  <a:pt x="3565" y="767"/>
                </a:lnTo>
                <a:lnTo>
                  <a:pt x="3512" y="741"/>
                </a:lnTo>
                <a:lnTo>
                  <a:pt x="3468" y="714"/>
                </a:lnTo>
                <a:lnTo>
                  <a:pt x="3432" y="679"/>
                </a:lnTo>
                <a:lnTo>
                  <a:pt x="3432" y="679"/>
                </a:lnTo>
                <a:lnTo>
                  <a:pt x="3406" y="661"/>
                </a:lnTo>
                <a:lnTo>
                  <a:pt x="3379" y="644"/>
                </a:lnTo>
                <a:lnTo>
                  <a:pt x="3282" y="626"/>
                </a:lnTo>
                <a:lnTo>
                  <a:pt x="3194" y="617"/>
                </a:lnTo>
                <a:lnTo>
                  <a:pt x="3124" y="626"/>
                </a:lnTo>
                <a:lnTo>
                  <a:pt x="3124" y="626"/>
                </a:lnTo>
                <a:lnTo>
                  <a:pt x="3097" y="626"/>
                </a:lnTo>
                <a:lnTo>
                  <a:pt x="3079" y="617"/>
                </a:lnTo>
                <a:lnTo>
                  <a:pt x="3044" y="573"/>
                </a:lnTo>
                <a:lnTo>
                  <a:pt x="3009" y="538"/>
                </a:lnTo>
                <a:lnTo>
                  <a:pt x="2991" y="529"/>
                </a:lnTo>
                <a:lnTo>
                  <a:pt x="2974" y="529"/>
                </a:lnTo>
                <a:lnTo>
                  <a:pt x="2974" y="529"/>
                </a:lnTo>
                <a:lnTo>
                  <a:pt x="2947" y="529"/>
                </a:lnTo>
                <a:lnTo>
                  <a:pt x="2929" y="520"/>
                </a:lnTo>
                <a:lnTo>
                  <a:pt x="2912" y="503"/>
                </a:lnTo>
                <a:lnTo>
                  <a:pt x="2903" y="485"/>
                </a:lnTo>
                <a:lnTo>
                  <a:pt x="2885" y="432"/>
                </a:lnTo>
                <a:lnTo>
                  <a:pt x="2885" y="388"/>
                </a:lnTo>
                <a:lnTo>
                  <a:pt x="2885" y="388"/>
                </a:lnTo>
                <a:lnTo>
                  <a:pt x="2885" y="370"/>
                </a:lnTo>
                <a:lnTo>
                  <a:pt x="2876" y="370"/>
                </a:lnTo>
                <a:lnTo>
                  <a:pt x="2841" y="388"/>
                </a:lnTo>
                <a:lnTo>
                  <a:pt x="2797" y="423"/>
                </a:lnTo>
                <a:lnTo>
                  <a:pt x="2753" y="450"/>
                </a:lnTo>
                <a:lnTo>
                  <a:pt x="2753" y="450"/>
                </a:lnTo>
                <a:lnTo>
                  <a:pt x="2735" y="458"/>
                </a:lnTo>
                <a:lnTo>
                  <a:pt x="2718" y="458"/>
                </a:lnTo>
                <a:lnTo>
                  <a:pt x="2700" y="441"/>
                </a:lnTo>
                <a:lnTo>
                  <a:pt x="2691" y="432"/>
                </a:lnTo>
                <a:lnTo>
                  <a:pt x="2673" y="388"/>
                </a:lnTo>
                <a:lnTo>
                  <a:pt x="2665" y="353"/>
                </a:lnTo>
                <a:lnTo>
                  <a:pt x="2665" y="353"/>
                </a:lnTo>
                <a:lnTo>
                  <a:pt x="2656" y="344"/>
                </a:lnTo>
                <a:lnTo>
                  <a:pt x="2647" y="326"/>
                </a:lnTo>
                <a:lnTo>
                  <a:pt x="2594" y="300"/>
                </a:lnTo>
                <a:lnTo>
                  <a:pt x="2479" y="247"/>
                </a:lnTo>
                <a:lnTo>
                  <a:pt x="2479" y="247"/>
                </a:lnTo>
                <a:lnTo>
                  <a:pt x="2435" y="211"/>
                </a:lnTo>
                <a:lnTo>
                  <a:pt x="2391" y="167"/>
                </a:lnTo>
                <a:lnTo>
                  <a:pt x="2356" y="141"/>
                </a:lnTo>
                <a:lnTo>
                  <a:pt x="2338" y="141"/>
                </a:lnTo>
                <a:lnTo>
                  <a:pt x="2329" y="150"/>
                </a:lnTo>
                <a:lnTo>
                  <a:pt x="2329" y="150"/>
                </a:lnTo>
                <a:lnTo>
                  <a:pt x="2321" y="158"/>
                </a:lnTo>
                <a:lnTo>
                  <a:pt x="2303" y="158"/>
                </a:lnTo>
                <a:lnTo>
                  <a:pt x="2268" y="132"/>
                </a:lnTo>
                <a:lnTo>
                  <a:pt x="2241" y="79"/>
                </a:lnTo>
                <a:lnTo>
                  <a:pt x="2223" y="35"/>
                </a:lnTo>
                <a:lnTo>
                  <a:pt x="2223" y="35"/>
                </a:lnTo>
                <a:lnTo>
                  <a:pt x="2223" y="26"/>
                </a:lnTo>
                <a:lnTo>
                  <a:pt x="2206" y="17"/>
                </a:lnTo>
                <a:lnTo>
                  <a:pt x="2197" y="8"/>
                </a:lnTo>
                <a:lnTo>
                  <a:pt x="2188" y="0"/>
                </a:lnTo>
                <a:lnTo>
                  <a:pt x="2188" y="0"/>
                </a:lnTo>
                <a:lnTo>
                  <a:pt x="2118" y="8"/>
                </a:lnTo>
                <a:lnTo>
                  <a:pt x="2118" y="8"/>
                </a:lnTo>
                <a:lnTo>
                  <a:pt x="2082" y="8"/>
                </a:lnTo>
                <a:lnTo>
                  <a:pt x="2047" y="17"/>
                </a:lnTo>
                <a:lnTo>
                  <a:pt x="2012" y="35"/>
                </a:lnTo>
                <a:lnTo>
                  <a:pt x="1985" y="61"/>
                </a:lnTo>
                <a:lnTo>
                  <a:pt x="1959" y="105"/>
                </a:lnTo>
                <a:lnTo>
                  <a:pt x="1941" y="150"/>
                </a:lnTo>
                <a:lnTo>
                  <a:pt x="1941" y="203"/>
                </a:lnTo>
                <a:lnTo>
                  <a:pt x="1941" y="264"/>
                </a:lnTo>
                <a:lnTo>
                  <a:pt x="1941" y="264"/>
                </a:lnTo>
                <a:lnTo>
                  <a:pt x="1941" y="317"/>
                </a:lnTo>
                <a:lnTo>
                  <a:pt x="1923" y="361"/>
                </a:lnTo>
                <a:lnTo>
                  <a:pt x="1897" y="397"/>
                </a:lnTo>
                <a:lnTo>
                  <a:pt x="1862" y="423"/>
                </a:lnTo>
                <a:lnTo>
                  <a:pt x="1809" y="441"/>
                </a:lnTo>
                <a:lnTo>
                  <a:pt x="1756" y="450"/>
                </a:lnTo>
                <a:lnTo>
                  <a:pt x="1632" y="467"/>
                </a:lnTo>
                <a:lnTo>
                  <a:pt x="1632" y="467"/>
                </a:lnTo>
                <a:lnTo>
                  <a:pt x="1570" y="476"/>
                </a:lnTo>
                <a:lnTo>
                  <a:pt x="1535" y="494"/>
                </a:lnTo>
                <a:lnTo>
                  <a:pt x="1509" y="520"/>
                </a:lnTo>
                <a:lnTo>
                  <a:pt x="1491" y="556"/>
                </a:lnTo>
                <a:lnTo>
                  <a:pt x="1473" y="626"/>
                </a:lnTo>
                <a:lnTo>
                  <a:pt x="1465" y="653"/>
                </a:lnTo>
                <a:lnTo>
                  <a:pt x="1438" y="679"/>
                </a:lnTo>
                <a:lnTo>
                  <a:pt x="1438" y="679"/>
                </a:lnTo>
                <a:lnTo>
                  <a:pt x="1403" y="697"/>
                </a:lnTo>
                <a:lnTo>
                  <a:pt x="1350" y="697"/>
                </a:lnTo>
                <a:lnTo>
                  <a:pt x="1297" y="688"/>
                </a:lnTo>
                <a:lnTo>
                  <a:pt x="1235" y="670"/>
                </a:lnTo>
                <a:lnTo>
                  <a:pt x="1182" y="653"/>
                </a:lnTo>
                <a:lnTo>
                  <a:pt x="1129" y="617"/>
                </a:lnTo>
                <a:lnTo>
                  <a:pt x="1085" y="582"/>
                </a:lnTo>
                <a:lnTo>
                  <a:pt x="1067" y="547"/>
                </a:lnTo>
                <a:lnTo>
                  <a:pt x="1067" y="547"/>
                </a:lnTo>
                <a:lnTo>
                  <a:pt x="1059" y="538"/>
                </a:lnTo>
                <a:lnTo>
                  <a:pt x="1041" y="520"/>
                </a:lnTo>
                <a:lnTo>
                  <a:pt x="1006" y="511"/>
                </a:lnTo>
                <a:lnTo>
                  <a:pt x="970" y="511"/>
                </a:lnTo>
                <a:lnTo>
                  <a:pt x="926" y="529"/>
                </a:lnTo>
                <a:lnTo>
                  <a:pt x="891" y="556"/>
                </a:lnTo>
                <a:lnTo>
                  <a:pt x="873" y="582"/>
                </a:lnTo>
                <a:lnTo>
                  <a:pt x="865" y="600"/>
                </a:lnTo>
                <a:lnTo>
                  <a:pt x="873" y="626"/>
                </a:lnTo>
                <a:lnTo>
                  <a:pt x="882" y="644"/>
                </a:lnTo>
                <a:lnTo>
                  <a:pt x="891" y="661"/>
                </a:lnTo>
                <a:lnTo>
                  <a:pt x="891" y="661"/>
                </a:lnTo>
                <a:lnTo>
                  <a:pt x="926" y="706"/>
                </a:lnTo>
                <a:lnTo>
                  <a:pt x="953" y="758"/>
                </a:lnTo>
                <a:lnTo>
                  <a:pt x="962" y="803"/>
                </a:lnTo>
                <a:lnTo>
                  <a:pt x="970" y="847"/>
                </a:lnTo>
                <a:lnTo>
                  <a:pt x="970" y="891"/>
                </a:lnTo>
                <a:lnTo>
                  <a:pt x="962" y="926"/>
                </a:lnTo>
                <a:lnTo>
                  <a:pt x="953" y="961"/>
                </a:lnTo>
                <a:lnTo>
                  <a:pt x="935" y="979"/>
                </a:lnTo>
                <a:lnTo>
                  <a:pt x="935" y="979"/>
                </a:lnTo>
                <a:lnTo>
                  <a:pt x="909" y="988"/>
                </a:lnTo>
                <a:lnTo>
                  <a:pt x="882" y="988"/>
                </a:lnTo>
                <a:lnTo>
                  <a:pt x="812" y="970"/>
                </a:lnTo>
                <a:lnTo>
                  <a:pt x="776" y="961"/>
                </a:lnTo>
                <a:lnTo>
                  <a:pt x="741" y="953"/>
                </a:lnTo>
                <a:lnTo>
                  <a:pt x="706" y="953"/>
                </a:lnTo>
                <a:lnTo>
                  <a:pt x="670" y="970"/>
                </a:lnTo>
                <a:lnTo>
                  <a:pt x="670" y="970"/>
                </a:lnTo>
                <a:lnTo>
                  <a:pt x="644" y="979"/>
                </a:lnTo>
                <a:lnTo>
                  <a:pt x="626" y="979"/>
                </a:lnTo>
                <a:lnTo>
                  <a:pt x="609" y="970"/>
                </a:lnTo>
                <a:lnTo>
                  <a:pt x="591" y="961"/>
                </a:lnTo>
                <a:lnTo>
                  <a:pt x="547" y="917"/>
                </a:lnTo>
                <a:lnTo>
                  <a:pt x="529" y="900"/>
                </a:lnTo>
                <a:lnTo>
                  <a:pt x="494" y="882"/>
                </a:lnTo>
                <a:lnTo>
                  <a:pt x="494" y="882"/>
                </a:lnTo>
                <a:lnTo>
                  <a:pt x="459" y="873"/>
                </a:lnTo>
                <a:lnTo>
                  <a:pt x="432" y="873"/>
                </a:lnTo>
                <a:lnTo>
                  <a:pt x="370" y="891"/>
                </a:lnTo>
                <a:lnTo>
                  <a:pt x="300" y="908"/>
                </a:lnTo>
                <a:lnTo>
                  <a:pt x="256" y="908"/>
                </a:lnTo>
                <a:lnTo>
                  <a:pt x="203" y="908"/>
                </a:lnTo>
                <a:lnTo>
                  <a:pt x="203" y="908"/>
                </a:lnTo>
                <a:lnTo>
                  <a:pt x="150" y="908"/>
                </a:lnTo>
                <a:lnTo>
                  <a:pt x="106" y="917"/>
                </a:lnTo>
                <a:lnTo>
                  <a:pt x="62" y="935"/>
                </a:lnTo>
                <a:lnTo>
                  <a:pt x="35" y="953"/>
                </a:lnTo>
                <a:lnTo>
                  <a:pt x="9" y="979"/>
                </a:lnTo>
                <a:lnTo>
                  <a:pt x="0" y="997"/>
                </a:lnTo>
                <a:lnTo>
                  <a:pt x="0" y="1023"/>
                </a:lnTo>
                <a:lnTo>
                  <a:pt x="17" y="1050"/>
                </a:lnTo>
                <a:lnTo>
                  <a:pt x="17" y="1050"/>
                </a:lnTo>
                <a:lnTo>
                  <a:pt x="35" y="1076"/>
                </a:lnTo>
                <a:lnTo>
                  <a:pt x="44" y="1103"/>
                </a:lnTo>
                <a:lnTo>
                  <a:pt x="44" y="1147"/>
                </a:lnTo>
                <a:lnTo>
                  <a:pt x="35" y="1191"/>
                </a:lnTo>
                <a:lnTo>
                  <a:pt x="44" y="1217"/>
                </a:lnTo>
                <a:lnTo>
                  <a:pt x="53" y="1235"/>
                </a:lnTo>
                <a:lnTo>
                  <a:pt x="53" y="1235"/>
                </a:lnTo>
                <a:lnTo>
                  <a:pt x="79" y="1253"/>
                </a:lnTo>
                <a:lnTo>
                  <a:pt x="114" y="1270"/>
                </a:lnTo>
                <a:lnTo>
                  <a:pt x="212" y="1288"/>
                </a:lnTo>
                <a:lnTo>
                  <a:pt x="326" y="1314"/>
                </a:lnTo>
                <a:lnTo>
                  <a:pt x="388" y="1341"/>
                </a:lnTo>
                <a:lnTo>
                  <a:pt x="450" y="1367"/>
                </a:lnTo>
                <a:lnTo>
                  <a:pt x="450" y="1367"/>
                </a:lnTo>
                <a:lnTo>
                  <a:pt x="503" y="1385"/>
                </a:lnTo>
                <a:lnTo>
                  <a:pt x="538" y="1403"/>
                </a:lnTo>
                <a:lnTo>
                  <a:pt x="609" y="1411"/>
                </a:lnTo>
                <a:lnTo>
                  <a:pt x="662" y="1411"/>
                </a:lnTo>
                <a:lnTo>
                  <a:pt x="679" y="1420"/>
                </a:lnTo>
                <a:lnTo>
                  <a:pt x="706" y="1438"/>
                </a:lnTo>
                <a:lnTo>
                  <a:pt x="706" y="1438"/>
                </a:lnTo>
                <a:lnTo>
                  <a:pt x="759" y="1464"/>
                </a:lnTo>
                <a:lnTo>
                  <a:pt x="785" y="1482"/>
                </a:lnTo>
                <a:lnTo>
                  <a:pt x="794" y="1491"/>
                </a:lnTo>
                <a:lnTo>
                  <a:pt x="803" y="1509"/>
                </a:lnTo>
                <a:lnTo>
                  <a:pt x="803" y="1570"/>
                </a:lnTo>
                <a:lnTo>
                  <a:pt x="803" y="1570"/>
                </a:lnTo>
                <a:lnTo>
                  <a:pt x="812" y="1606"/>
                </a:lnTo>
                <a:lnTo>
                  <a:pt x="820" y="1650"/>
                </a:lnTo>
                <a:lnTo>
                  <a:pt x="847" y="1685"/>
                </a:lnTo>
                <a:lnTo>
                  <a:pt x="873" y="1720"/>
                </a:lnTo>
                <a:lnTo>
                  <a:pt x="900" y="1756"/>
                </a:lnTo>
                <a:lnTo>
                  <a:pt x="944" y="1782"/>
                </a:lnTo>
                <a:lnTo>
                  <a:pt x="988" y="1800"/>
                </a:lnTo>
                <a:lnTo>
                  <a:pt x="1041" y="1817"/>
                </a:lnTo>
                <a:lnTo>
                  <a:pt x="1041" y="1817"/>
                </a:lnTo>
                <a:lnTo>
                  <a:pt x="1085" y="1835"/>
                </a:lnTo>
                <a:lnTo>
                  <a:pt x="1103" y="1861"/>
                </a:lnTo>
                <a:lnTo>
                  <a:pt x="1112" y="1888"/>
                </a:lnTo>
                <a:lnTo>
                  <a:pt x="1112" y="1914"/>
                </a:lnTo>
                <a:lnTo>
                  <a:pt x="1103" y="1985"/>
                </a:lnTo>
                <a:lnTo>
                  <a:pt x="1112" y="2020"/>
                </a:lnTo>
                <a:lnTo>
                  <a:pt x="1120" y="2056"/>
                </a:lnTo>
                <a:lnTo>
                  <a:pt x="1120" y="2056"/>
                </a:lnTo>
                <a:lnTo>
                  <a:pt x="1129" y="2091"/>
                </a:lnTo>
                <a:lnTo>
                  <a:pt x="1129" y="2135"/>
                </a:lnTo>
                <a:lnTo>
                  <a:pt x="1103" y="2223"/>
                </a:lnTo>
                <a:lnTo>
                  <a:pt x="1076" y="2320"/>
                </a:lnTo>
                <a:lnTo>
                  <a:pt x="1067" y="2364"/>
                </a:lnTo>
                <a:lnTo>
                  <a:pt x="1076" y="2409"/>
                </a:lnTo>
                <a:lnTo>
                  <a:pt x="1076" y="2409"/>
                </a:lnTo>
                <a:lnTo>
                  <a:pt x="1076" y="2462"/>
                </a:lnTo>
                <a:lnTo>
                  <a:pt x="1067" y="2541"/>
                </a:lnTo>
                <a:lnTo>
                  <a:pt x="1041" y="2709"/>
                </a:lnTo>
                <a:lnTo>
                  <a:pt x="1015" y="2788"/>
                </a:lnTo>
                <a:lnTo>
                  <a:pt x="988" y="2867"/>
                </a:lnTo>
                <a:lnTo>
                  <a:pt x="962" y="2920"/>
                </a:lnTo>
                <a:lnTo>
                  <a:pt x="935" y="2947"/>
                </a:lnTo>
                <a:lnTo>
                  <a:pt x="935" y="2947"/>
                </a:lnTo>
                <a:lnTo>
                  <a:pt x="917" y="2947"/>
                </a:lnTo>
                <a:lnTo>
                  <a:pt x="917" y="2947"/>
                </a:lnTo>
                <a:lnTo>
                  <a:pt x="1015" y="3000"/>
                </a:lnTo>
                <a:lnTo>
                  <a:pt x="1085" y="3035"/>
                </a:lnTo>
                <a:lnTo>
                  <a:pt x="1085" y="3035"/>
                </a:lnTo>
                <a:lnTo>
                  <a:pt x="1147" y="3062"/>
                </a:lnTo>
                <a:lnTo>
                  <a:pt x="1217" y="3097"/>
                </a:lnTo>
                <a:lnTo>
                  <a:pt x="1297" y="3132"/>
                </a:lnTo>
                <a:lnTo>
                  <a:pt x="1376" y="3176"/>
                </a:lnTo>
                <a:lnTo>
                  <a:pt x="1376" y="3176"/>
                </a:lnTo>
                <a:lnTo>
                  <a:pt x="1412" y="3194"/>
                </a:lnTo>
                <a:lnTo>
                  <a:pt x="1447" y="3203"/>
                </a:lnTo>
                <a:lnTo>
                  <a:pt x="1482" y="3203"/>
                </a:lnTo>
                <a:lnTo>
                  <a:pt x="1526" y="3203"/>
                </a:lnTo>
                <a:lnTo>
                  <a:pt x="1553" y="3203"/>
                </a:lnTo>
                <a:lnTo>
                  <a:pt x="1579" y="3185"/>
                </a:lnTo>
                <a:lnTo>
                  <a:pt x="1606" y="3176"/>
                </a:lnTo>
                <a:lnTo>
                  <a:pt x="1606" y="3150"/>
                </a:lnTo>
                <a:lnTo>
                  <a:pt x="1606" y="3150"/>
                </a:lnTo>
                <a:lnTo>
                  <a:pt x="1615" y="3132"/>
                </a:lnTo>
                <a:lnTo>
                  <a:pt x="1623" y="3123"/>
                </a:lnTo>
                <a:lnTo>
                  <a:pt x="1641" y="3123"/>
                </a:lnTo>
                <a:lnTo>
                  <a:pt x="1659" y="3123"/>
                </a:lnTo>
                <a:lnTo>
                  <a:pt x="1703" y="3150"/>
                </a:lnTo>
                <a:lnTo>
                  <a:pt x="1747" y="3185"/>
                </a:lnTo>
                <a:lnTo>
                  <a:pt x="1747" y="3185"/>
                </a:lnTo>
                <a:lnTo>
                  <a:pt x="1773" y="3203"/>
                </a:lnTo>
                <a:lnTo>
                  <a:pt x="1809" y="3220"/>
                </a:lnTo>
                <a:lnTo>
                  <a:pt x="1906" y="3238"/>
                </a:lnTo>
                <a:lnTo>
                  <a:pt x="2100" y="3264"/>
                </a:lnTo>
                <a:lnTo>
                  <a:pt x="2100" y="3264"/>
                </a:lnTo>
                <a:lnTo>
                  <a:pt x="2171" y="3273"/>
                </a:lnTo>
                <a:lnTo>
                  <a:pt x="2241" y="3282"/>
                </a:lnTo>
                <a:lnTo>
                  <a:pt x="2409" y="3273"/>
                </a:lnTo>
                <a:lnTo>
                  <a:pt x="2409" y="3273"/>
                </a:lnTo>
                <a:lnTo>
                  <a:pt x="2391" y="3203"/>
                </a:lnTo>
                <a:lnTo>
                  <a:pt x="2391" y="3203"/>
                </a:lnTo>
                <a:lnTo>
                  <a:pt x="2373" y="3141"/>
                </a:lnTo>
                <a:lnTo>
                  <a:pt x="2382" y="3088"/>
                </a:lnTo>
                <a:lnTo>
                  <a:pt x="2400" y="3035"/>
                </a:lnTo>
                <a:lnTo>
                  <a:pt x="2435" y="3000"/>
                </a:lnTo>
                <a:lnTo>
                  <a:pt x="2479" y="2964"/>
                </a:lnTo>
                <a:lnTo>
                  <a:pt x="2523" y="2938"/>
                </a:lnTo>
                <a:lnTo>
                  <a:pt x="2576" y="2920"/>
                </a:lnTo>
                <a:lnTo>
                  <a:pt x="2638" y="2903"/>
                </a:lnTo>
                <a:lnTo>
                  <a:pt x="2638" y="2903"/>
                </a:lnTo>
                <a:lnTo>
                  <a:pt x="2700" y="2903"/>
                </a:lnTo>
                <a:lnTo>
                  <a:pt x="2771" y="2912"/>
                </a:lnTo>
                <a:lnTo>
                  <a:pt x="2929" y="2938"/>
                </a:lnTo>
                <a:lnTo>
                  <a:pt x="3079" y="2982"/>
                </a:lnTo>
                <a:lnTo>
                  <a:pt x="3141" y="3000"/>
                </a:lnTo>
                <a:lnTo>
                  <a:pt x="3176" y="3026"/>
                </a:lnTo>
                <a:lnTo>
                  <a:pt x="3176" y="3026"/>
                </a:lnTo>
                <a:lnTo>
                  <a:pt x="3212" y="3044"/>
                </a:lnTo>
                <a:lnTo>
                  <a:pt x="3247" y="3053"/>
                </a:lnTo>
                <a:lnTo>
                  <a:pt x="3282" y="3053"/>
                </a:lnTo>
                <a:lnTo>
                  <a:pt x="3326" y="3044"/>
                </a:lnTo>
                <a:lnTo>
                  <a:pt x="3371" y="3026"/>
                </a:lnTo>
                <a:lnTo>
                  <a:pt x="3415" y="3000"/>
                </a:lnTo>
                <a:lnTo>
                  <a:pt x="3468" y="2964"/>
                </a:lnTo>
                <a:lnTo>
                  <a:pt x="3521" y="2912"/>
                </a:lnTo>
                <a:lnTo>
                  <a:pt x="3521" y="2912"/>
                </a:lnTo>
                <a:lnTo>
                  <a:pt x="3574" y="2859"/>
                </a:lnTo>
                <a:lnTo>
                  <a:pt x="3626" y="2823"/>
                </a:lnTo>
                <a:lnTo>
                  <a:pt x="3671" y="2806"/>
                </a:lnTo>
                <a:lnTo>
                  <a:pt x="3706" y="2788"/>
                </a:lnTo>
                <a:lnTo>
                  <a:pt x="3706" y="2788"/>
                </a:lnTo>
                <a:lnTo>
                  <a:pt x="3724" y="2735"/>
                </a:lnTo>
                <a:lnTo>
                  <a:pt x="3741" y="2691"/>
                </a:lnTo>
                <a:lnTo>
                  <a:pt x="3741" y="2691"/>
                </a:lnTo>
                <a:lnTo>
                  <a:pt x="3741" y="2673"/>
                </a:lnTo>
                <a:lnTo>
                  <a:pt x="3741" y="2664"/>
                </a:lnTo>
                <a:lnTo>
                  <a:pt x="3724" y="2656"/>
                </a:lnTo>
                <a:lnTo>
                  <a:pt x="3706" y="2647"/>
                </a:lnTo>
                <a:lnTo>
                  <a:pt x="3600" y="2647"/>
                </a:lnTo>
                <a:lnTo>
                  <a:pt x="3600" y="2647"/>
                </a:lnTo>
                <a:lnTo>
                  <a:pt x="3582" y="2638"/>
                </a:lnTo>
                <a:lnTo>
                  <a:pt x="3556" y="2629"/>
                </a:lnTo>
                <a:lnTo>
                  <a:pt x="3538" y="2612"/>
                </a:lnTo>
                <a:lnTo>
                  <a:pt x="3529" y="2594"/>
                </a:lnTo>
                <a:lnTo>
                  <a:pt x="3521" y="2576"/>
                </a:lnTo>
                <a:lnTo>
                  <a:pt x="3521" y="2550"/>
                </a:lnTo>
                <a:lnTo>
                  <a:pt x="3521" y="2523"/>
                </a:lnTo>
                <a:lnTo>
                  <a:pt x="3538" y="2497"/>
                </a:lnTo>
                <a:lnTo>
                  <a:pt x="3538" y="2497"/>
                </a:lnTo>
                <a:lnTo>
                  <a:pt x="3547" y="2470"/>
                </a:lnTo>
                <a:lnTo>
                  <a:pt x="3547" y="2453"/>
                </a:lnTo>
                <a:lnTo>
                  <a:pt x="3538" y="2435"/>
                </a:lnTo>
                <a:lnTo>
                  <a:pt x="3529" y="2426"/>
                </a:lnTo>
                <a:lnTo>
                  <a:pt x="3494" y="2391"/>
                </a:lnTo>
                <a:lnTo>
                  <a:pt x="3450" y="2347"/>
                </a:lnTo>
                <a:lnTo>
                  <a:pt x="3450" y="2347"/>
                </a:lnTo>
                <a:lnTo>
                  <a:pt x="3441" y="2320"/>
                </a:lnTo>
                <a:lnTo>
                  <a:pt x="3432" y="2303"/>
                </a:lnTo>
                <a:lnTo>
                  <a:pt x="3441" y="2294"/>
                </a:lnTo>
                <a:lnTo>
                  <a:pt x="3450" y="2294"/>
                </a:lnTo>
                <a:lnTo>
                  <a:pt x="3476" y="2285"/>
                </a:lnTo>
                <a:lnTo>
                  <a:pt x="3512" y="2276"/>
                </a:lnTo>
                <a:lnTo>
                  <a:pt x="3512" y="2276"/>
                </a:lnTo>
                <a:lnTo>
                  <a:pt x="3538" y="2250"/>
                </a:lnTo>
                <a:lnTo>
                  <a:pt x="3565" y="2214"/>
                </a:lnTo>
                <a:lnTo>
                  <a:pt x="3582" y="2179"/>
                </a:lnTo>
                <a:lnTo>
                  <a:pt x="3582" y="2161"/>
                </a:lnTo>
                <a:lnTo>
                  <a:pt x="3574" y="2153"/>
                </a:lnTo>
                <a:lnTo>
                  <a:pt x="3574" y="2153"/>
                </a:lnTo>
                <a:lnTo>
                  <a:pt x="3547" y="2135"/>
                </a:lnTo>
                <a:lnTo>
                  <a:pt x="3529" y="2109"/>
                </a:lnTo>
                <a:lnTo>
                  <a:pt x="3529" y="2064"/>
                </a:lnTo>
                <a:lnTo>
                  <a:pt x="3538" y="2011"/>
                </a:lnTo>
                <a:lnTo>
                  <a:pt x="3538" y="2011"/>
                </a:lnTo>
                <a:lnTo>
                  <a:pt x="3538" y="1985"/>
                </a:lnTo>
                <a:lnTo>
                  <a:pt x="3538" y="1959"/>
                </a:lnTo>
                <a:lnTo>
                  <a:pt x="3521" y="1932"/>
                </a:lnTo>
                <a:lnTo>
                  <a:pt x="3494" y="1906"/>
                </a:lnTo>
                <a:lnTo>
                  <a:pt x="3485" y="1888"/>
                </a:lnTo>
                <a:lnTo>
                  <a:pt x="3485" y="1861"/>
                </a:lnTo>
                <a:lnTo>
                  <a:pt x="3485" y="1861"/>
                </a:lnTo>
                <a:lnTo>
                  <a:pt x="3485" y="1844"/>
                </a:lnTo>
                <a:lnTo>
                  <a:pt x="3476" y="1826"/>
                </a:lnTo>
                <a:lnTo>
                  <a:pt x="3459" y="1817"/>
                </a:lnTo>
                <a:lnTo>
                  <a:pt x="3441" y="1809"/>
                </a:lnTo>
                <a:lnTo>
                  <a:pt x="3424" y="1809"/>
                </a:lnTo>
                <a:lnTo>
                  <a:pt x="3397" y="1817"/>
                </a:lnTo>
                <a:lnTo>
                  <a:pt x="3379" y="1826"/>
                </a:lnTo>
                <a:lnTo>
                  <a:pt x="3353" y="1853"/>
                </a:lnTo>
                <a:lnTo>
                  <a:pt x="3353" y="1853"/>
                </a:lnTo>
                <a:lnTo>
                  <a:pt x="3335" y="1870"/>
                </a:lnTo>
                <a:lnTo>
                  <a:pt x="3318" y="1879"/>
                </a:lnTo>
                <a:lnTo>
                  <a:pt x="3300" y="1879"/>
                </a:lnTo>
                <a:lnTo>
                  <a:pt x="3300" y="1870"/>
                </a:lnTo>
                <a:lnTo>
                  <a:pt x="3291" y="1826"/>
                </a:lnTo>
                <a:lnTo>
                  <a:pt x="3309" y="1756"/>
                </a:lnTo>
                <a:lnTo>
                  <a:pt x="3309" y="1756"/>
                </a:lnTo>
                <a:lnTo>
                  <a:pt x="3335" y="1711"/>
                </a:lnTo>
                <a:lnTo>
                  <a:pt x="3362" y="1676"/>
                </a:lnTo>
                <a:lnTo>
                  <a:pt x="3415" y="1614"/>
                </a:lnTo>
                <a:lnTo>
                  <a:pt x="3476" y="1561"/>
                </a:lnTo>
                <a:lnTo>
                  <a:pt x="3494" y="1544"/>
                </a:lnTo>
                <a:lnTo>
                  <a:pt x="3503" y="1517"/>
                </a:lnTo>
                <a:lnTo>
                  <a:pt x="3503" y="1517"/>
                </a:lnTo>
                <a:lnTo>
                  <a:pt x="3512" y="1491"/>
                </a:lnTo>
                <a:lnTo>
                  <a:pt x="3529" y="1464"/>
                </a:lnTo>
                <a:lnTo>
                  <a:pt x="3565" y="1429"/>
                </a:lnTo>
                <a:lnTo>
                  <a:pt x="3609" y="1403"/>
                </a:lnTo>
                <a:lnTo>
                  <a:pt x="3653" y="1394"/>
                </a:lnTo>
                <a:lnTo>
                  <a:pt x="3653" y="1394"/>
                </a:lnTo>
                <a:lnTo>
                  <a:pt x="3671" y="1385"/>
                </a:lnTo>
                <a:lnTo>
                  <a:pt x="3688" y="1367"/>
                </a:lnTo>
                <a:lnTo>
                  <a:pt x="3706" y="1314"/>
                </a:lnTo>
                <a:lnTo>
                  <a:pt x="3715" y="1235"/>
                </a:lnTo>
                <a:lnTo>
                  <a:pt x="3724" y="1164"/>
                </a:lnTo>
                <a:lnTo>
                  <a:pt x="3724" y="1164"/>
                </a:lnTo>
                <a:lnTo>
                  <a:pt x="3732" y="1103"/>
                </a:lnTo>
                <a:lnTo>
                  <a:pt x="3759" y="1041"/>
                </a:lnTo>
                <a:lnTo>
                  <a:pt x="3785" y="979"/>
                </a:lnTo>
                <a:lnTo>
                  <a:pt x="3812" y="953"/>
                </a:lnTo>
                <a:lnTo>
                  <a:pt x="3838" y="926"/>
                </a:lnTo>
                <a:lnTo>
                  <a:pt x="3838" y="926"/>
                </a:lnTo>
                <a:lnTo>
                  <a:pt x="3865" y="900"/>
                </a:lnTo>
                <a:lnTo>
                  <a:pt x="3874" y="873"/>
                </a:lnTo>
                <a:lnTo>
                  <a:pt x="3874" y="856"/>
                </a:lnTo>
                <a:lnTo>
                  <a:pt x="3856" y="847"/>
                </a:lnTo>
                <a:lnTo>
                  <a:pt x="3821" y="829"/>
                </a:lnTo>
                <a:lnTo>
                  <a:pt x="3785" y="820"/>
                </a:lnTo>
                <a:close/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Freeform 29"/>
          <p:cNvSpPr>
            <a:spLocks noChangeArrowheads="1"/>
          </p:cNvSpPr>
          <p:nvPr/>
        </p:nvSpPr>
        <p:spPr bwMode="auto">
          <a:xfrm>
            <a:off x="2415591" y="3862032"/>
            <a:ext cx="1542733" cy="1109685"/>
          </a:xfrm>
          <a:custGeom>
            <a:avLst/>
            <a:gdLst>
              <a:gd name="T0" fmla="*/ 3433 w 3769"/>
              <a:gd name="T1" fmla="*/ 476 h 2710"/>
              <a:gd name="T2" fmla="*/ 3080 w 3769"/>
              <a:gd name="T3" fmla="*/ 397 h 2710"/>
              <a:gd name="T4" fmla="*/ 2956 w 3769"/>
              <a:gd name="T5" fmla="*/ 335 h 2710"/>
              <a:gd name="T6" fmla="*/ 2912 w 3769"/>
              <a:gd name="T7" fmla="*/ 397 h 2710"/>
              <a:gd name="T8" fmla="*/ 2745 w 3769"/>
              <a:gd name="T9" fmla="*/ 406 h 2710"/>
              <a:gd name="T10" fmla="*/ 2480 w 3769"/>
              <a:gd name="T11" fmla="*/ 274 h 2710"/>
              <a:gd name="T12" fmla="*/ 2250 w 3769"/>
              <a:gd name="T13" fmla="*/ 159 h 2710"/>
              <a:gd name="T14" fmla="*/ 1800 w 3769"/>
              <a:gd name="T15" fmla="*/ 106 h 2710"/>
              <a:gd name="T16" fmla="*/ 1262 w 3769"/>
              <a:gd name="T17" fmla="*/ 106 h 2710"/>
              <a:gd name="T18" fmla="*/ 680 w 3769"/>
              <a:gd name="T19" fmla="*/ 97 h 2710"/>
              <a:gd name="T20" fmla="*/ 433 w 3769"/>
              <a:gd name="T21" fmla="*/ 9 h 2710"/>
              <a:gd name="T22" fmla="*/ 309 w 3769"/>
              <a:gd name="T23" fmla="*/ 53 h 2710"/>
              <a:gd name="T24" fmla="*/ 150 w 3769"/>
              <a:gd name="T25" fmla="*/ 159 h 2710"/>
              <a:gd name="T26" fmla="*/ 0 w 3769"/>
              <a:gd name="T27" fmla="*/ 229 h 2710"/>
              <a:gd name="T28" fmla="*/ 80 w 3769"/>
              <a:gd name="T29" fmla="*/ 371 h 2710"/>
              <a:gd name="T30" fmla="*/ 142 w 3769"/>
              <a:gd name="T31" fmla="*/ 582 h 2710"/>
              <a:gd name="T32" fmla="*/ 212 w 3769"/>
              <a:gd name="T33" fmla="*/ 627 h 2710"/>
              <a:gd name="T34" fmla="*/ 309 w 3769"/>
              <a:gd name="T35" fmla="*/ 600 h 2710"/>
              <a:gd name="T36" fmla="*/ 344 w 3769"/>
              <a:gd name="T37" fmla="*/ 671 h 2710"/>
              <a:gd name="T38" fmla="*/ 503 w 3769"/>
              <a:gd name="T39" fmla="*/ 688 h 2710"/>
              <a:gd name="T40" fmla="*/ 618 w 3769"/>
              <a:gd name="T41" fmla="*/ 688 h 2710"/>
              <a:gd name="T42" fmla="*/ 742 w 3769"/>
              <a:gd name="T43" fmla="*/ 653 h 2710"/>
              <a:gd name="T44" fmla="*/ 803 w 3769"/>
              <a:gd name="T45" fmla="*/ 715 h 2710"/>
              <a:gd name="T46" fmla="*/ 900 w 3769"/>
              <a:gd name="T47" fmla="*/ 785 h 2710"/>
              <a:gd name="T48" fmla="*/ 750 w 3769"/>
              <a:gd name="T49" fmla="*/ 927 h 2710"/>
              <a:gd name="T50" fmla="*/ 689 w 3769"/>
              <a:gd name="T51" fmla="*/ 1032 h 2710"/>
              <a:gd name="T52" fmla="*/ 724 w 3769"/>
              <a:gd name="T53" fmla="*/ 1253 h 2710"/>
              <a:gd name="T54" fmla="*/ 680 w 3769"/>
              <a:gd name="T55" fmla="*/ 1377 h 2710"/>
              <a:gd name="T56" fmla="*/ 653 w 3769"/>
              <a:gd name="T57" fmla="*/ 1482 h 2710"/>
              <a:gd name="T58" fmla="*/ 539 w 3769"/>
              <a:gd name="T59" fmla="*/ 1553 h 2710"/>
              <a:gd name="T60" fmla="*/ 680 w 3769"/>
              <a:gd name="T61" fmla="*/ 1712 h 2710"/>
              <a:gd name="T62" fmla="*/ 662 w 3769"/>
              <a:gd name="T63" fmla="*/ 1765 h 2710"/>
              <a:gd name="T64" fmla="*/ 574 w 3769"/>
              <a:gd name="T65" fmla="*/ 1888 h 2710"/>
              <a:gd name="T66" fmla="*/ 680 w 3769"/>
              <a:gd name="T67" fmla="*/ 2003 h 2710"/>
              <a:gd name="T68" fmla="*/ 653 w 3769"/>
              <a:gd name="T69" fmla="*/ 2074 h 2710"/>
              <a:gd name="T70" fmla="*/ 539 w 3769"/>
              <a:gd name="T71" fmla="*/ 2206 h 2710"/>
              <a:gd name="T72" fmla="*/ 574 w 3769"/>
              <a:gd name="T73" fmla="*/ 2356 h 2710"/>
              <a:gd name="T74" fmla="*/ 777 w 3769"/>
              <a:gd name="T75" fmla="*/ 2400 h 2710"/>
              <a:gd name="T76" fmla="*/ 1015 w 3769"/>
              <a:gd name="T77" fmla="*/ 2691 h 2710"/>
              <a:gd name="T78" fmla="*/ 1121 w 3769"/>
              <a:gd name="T79" fmla="*/ 2700 h 2710"/>
              <a:gd name="T80" fmla="*/ 1165 w 3769"/>
              <a:gd name="T81" fmla="*/ 2612 h 2710"/>
              <a:gd name="T82" fmla="*/ 1342 w 3769"/>
              <a:gd name="T83" fmla="*/ 2603 h 2710"/>
              <a:gd name="T84" fmla="*/ 1509 w 3769"/>
              <a:gd name="T85" fmla="*/ 2515 h 2710"/>
              <a:gd name="T86" fmla="*/ 1986 w 3769"/>
              <a:gd name="T87" fmla="*/ 2480 h 2710"/>
              <a:gd name="T88" fmla="*/ 2171 w 3769"/>
              <a:gd name="T89" fmla="*/ 2427 h 2710"/>
              <a:gd name="T90" fmla="*/ 2233 w 3769"/>
              <a:gd name="T91" fmla="*/ 2321 h 2710"/>
              <a:gd name="T92" fmla="*/ 2480 w 3769"/>
              <a:gd name="T93" fmla="*/ 2206 h 2710"/>
              <a:gd name="T94" fmla="*/ 2550 w 3769"/>
              <a:gd name="T95" fmla="*/ 2012 h 2710"/>
              <a:gd name="T96" fmla="*/ 2727 w 3769"/>
              <a:gd name="T97" fmla="*/ 1827 h 2710"/>
              <a:gd name="T98" fmla="*/ 2753 w 3769"/>
              <a:gd name="T99" fmla="*/ 1712 h 2710"/>
              <a:gd name="T100" fmla="*/ 2771 w 3769"/>
              <a:gd name="T101" fmla="*/ 1341 h 2710"/>
              <a:gd name="T102" fmla="*/ 2974 w 3769"/>
              <a:gd name="T103" fmla="*/ 1147 h 2710"/>
              <a:gd name="T104" fmla="*/ 3027 w 3769"/>
              <a:gd name="T105" fmla="*/ 1024 h 2710"/>
              <a:gd name="T106" fmla="*/ 3292 w 3769"/>
              <a:gd name="T107" fmla="*/ 909 h 2710"/>
              <a:gd name="T108" fmla="*/ 3530 w 3769"/>
              <a:gd name="T109" fmla="*/ 785 h 2710"/>
              <a:gd name="T110" fmla="*/ 3680 w 3769"/>
              <a:gd name="T111" fmla="*/ 697 h 2710"/>
              <a:gd name="T112" fmla="*/ 3742 w 3769"/>
              <a:gd name="T113" fmla="*/ 538 h 2710"/>
              <a:gd name="T114" fmla="*/ 3742 w 3769"/>
              <a:gd name="T115" fmla="*/ 1412 h 2710"/>
              <a:gd name="T116" fmla="*/ 3556 w 3769"/>
              <a:gd name="T117" fmla="*/ 1456 h 2710"/>
              <a:gd name="T118" fmla="*/ 3504 w 3769"/>
              <a:gd name="T119" fmla="*/ 1535 h 2710"/>
              <a:gd name="T120" fmla="*/ 3724 w 3769"/>
              <a:gd name="T121" fmla="*/ 1571 h 2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9" h="2710">
                <a:moveTo>
                  <a:pt x="3742" y="485"/>
                </a:moveTo>
                <a:lnTo>
                  <a:pt x="3742" y="485"/>
                </a:lnTo>
                <a:lnTo>
                  <a:pt x="3574" y="494"/>
                </a:lnTo>
                <a:lnTo>
                  <a:pt x="3504" y="485"/>
                </a:lnTo>
                <a:lnTo>
                  <a:pt x="3433" y="476"/>
                </a:lnTo>
                <a:lnTo>
                  <a:pt x="3433" y="476"/>
                </a:lnTo>
                <a:lnTo>
                  <a:pt x="3239" y="450"/>
                </a:lnTo>
                <a:lnTo>
                  <a:pt x="3142" y="432"/>
                </a:lnTo>
                <a:lnTo>
                  <a:pt x="3106" y="415"/>
                </a:lnTo>
                <a:lnTo>
                  <a:pt x="3080" y="397"/>
                </a:lnTo>
                <a:lnTo>
                  <a:pt x="3080" y="397"/>
                </a:lnTo>
                <a:lnTo>
                  <a:pt x="3036" y="362"/>
                </a:lnTo>
                <a:lnTo>
                  <a:pt x="2992" y="335"/>
                </a:lnTo>
                <a:lnTo>
                  <a:pt x="2974" y="335"/>
                </a:lnTo>
                <a:lnTo>
                  <a:pt x="2956" y="335"/>
                </a:lnTo>
                <a:lnTo>
                  <a:pt x="2948" y="344"/>
                </a:lnTo>
                <a:lnTo>
                  <a:pt x="2939" y="362"/>
                </a:lnTo>
                <a:lnTo>
                  <a:pt x="2939" y="362"/>
                </a:lnTo>
                <a:lnTo>
                  <a:pt x="2939" y="388"/>
                </a:lnTo>
                <a:lnTo>
                  <a:pt x="2912" y="397"/>
                </a:lnTo>
                <a:lnTo>
                  <a:pt x="2886" y="415"/>
                </a:lnTo>
                <a:lnTo>
                  <a:pt x="2859" y="415"/>
                </a:lnTo>
                <a:lnTo>
                  <a:pt x="2815" y="415"/>
                </a:lnTo>
                <a:lnTo>
                  <a:pt x="2780" y="415"/>
                </a:lnTo>
                <a:lnTo>
                  <a:pt x="2745" y="406"/>
                </a:lnTo>
                <a:lnTo>
                  <a:pt x="2709" y="388"/>
                </a:lnTo>
                <a:lnTo>
                  <a:pt x="2709" y="388"/>
                </a:lnTo>
                <a:lnTo>
                  <a:pt x="2630" y="344"/>
                </a:lnTo>
                <a:lnTo>
                  <a:pt x="2550" y="309"/>
                </a:lnTo>
                <a:lnTo>
                  <a:pt x="2480" y="274"/>
                </a:lnTo>
                <a:lnTo>
                  <a:pt x="2418" y="247"/>
                </a:lnTo>
                <a:lnTo>
                  <a:pt x="2418" y="247"/>
                </a:lnTo>
                <a:lnTo>
                  <a:pt x="2348" y="212"/>
                </a:lnTo>
                <a:lnTo>
                  <a:pt x="2250" y="159"/>
                </a:lnTo>
                <a:lnTo>
                  <a:pt x="2250" y="159"/>
                </a:lnTo>
                <a:lnTo>
                  <a:pt x="2206" y="159"/>
                </a:lnTo>
                <a:lnTo>
                  <a:pt x="2153" y="159"/>
                </a:lnTo>
                <a:lnTo>
                  <a:pt x="2021" y="132"/>
                </a:lnTo>
                <a:lnTo>
                  <a:pt x="1871" y="106"/>
                </a:lnTo>
                <a:lnTo>
                  <a:pt x="1800" y="106"/>
                </a:lnTo>
                <a:lnTo>
                  <a:pt x="1730" y="106"/>
                </a:lnTo>
                <a:lnTo>
                  <a:pt x="1730" y="106"/>
                </a:lnTo>
                <a:lnTo>
                  <a:pt x="1650" y="115"/>
                </a:lnTo>
                <a:lnTo>
                  <a:pt x="1536" y="115"/>
                </a:lnTo>
                <a:lnTo>
                  <a:pt x="1262" y="106"/>
                </a:lnTo>
                <a:lnTo>
                  <a:pt x="980" y="97"/>
                </a:lnTo>
                <a:lnTo>
                  <a:pt x="856" y="97"/>
                </a:lnTo>
                <a:lnTo>
                  <a:pt x="750" y="97"/>
                </a:lnTo>
                <a:lnTo>
                  <a:pt x="750" y="97"/>
                </a:lnTo>
                <a:lnTo>
                  <a:pt x="680" y="97"/>
                </a:lnTo>
                <a:lnTo>
                  <a:pt x="618" y="88"/>
                </a:lnTo>
                <a:lnTo>
                  <a:pt x="574" y="79"/>
                </a:lnTo>
                <a:lnTo>
                  <a:pt x="539" y="53"/>
                </a:lnTo>
                <a:lnTo>
                  <a:pt x="468" y="18"/>
                </a:lnTo>
                <a:lnTo>
                  <a:pt x="433" y="9"/>
                </a:lnTo>
                <a:lnTo>
                  <a:pt x="397" y="0"/>
                </a:lnTo>
                <a:lnTo>
                  <a:pt x="397" y="0"/>
                </a:lnTo>
                <a:lnTo>
                  <a:pt x="353" y="9"/>
                </a:lnTo>
                <a:lnTo>
                  <a:pt x="327" y="26"/>
                </a:lnTo>
                <a:lnTo>
                  <a:pt x="309" y="53"/>
                </a:lnTo>
                <a:lnTo>
                  <a:pt x="292" y="79"/>
                </a:lnTo>
                <a:lnTo>
                  <a:pt x="274" y="106"/>
                </a:lnTo>
                <a:lnTo>
                  <a:pt x="239" y="132"/>
                </a:lnTo>
                <a:lnTo>
                  <a:pt x="203" y="150"/>
                </a:lnTo>
                <a:lnTo>
                  <a:pt x="150" y="159"/>
                </a:lnTo>
                <a:lnTo>
                  <a:pt x="150" y="159"/>
                </a:lnTo>
                <a:lnTo>
                  <a:pt x="89" y="168"/>
                </a:lnTo>
                <a:lnTo>
                  <a:pt x="44" y="176"/>
                </a:lnTo>
                <a:lnTo>
                  <a:pt x="18" y="203"/>
                </a:lnTo>
                <a:lnTo>
                  <a:pt x="0" y="229"/>
                </a:lnTo>
                <a:lnTo>
                  <a:pt x="0" y="265"/>
                </a:lnTo>
                <a:lnTo>
                  <a:pt x="9" y="300"/>
                </a:lnTo>
                <a:lnTo>
                  <a:pt x="44" y="335"/>
                </a:lnTo>
                <a:lnTo>
                  <a:pt x="80" y="371"/>
                </a:lnTo>
                <a:lnTo>
                  <a:pt x="80" y="371"/>
                </a:lnTo>
                <a:lnTo>
                  <a:pt x="106" y="397"/>
                </a:lnTo>
                <a:lnTo>
                  <a:pt x="124" y="424"/>
                </a:lnTo>
                <a:lnTo>
                  <a:pt x="133" y="459"/>
                </a:lnTo>
                <a:lnTo>
                  <a:pt x="142" y="503"/>
                </a:lnTo>
                <a:lnTo>
                  <a:pt x="142" y="582"/>
                </a:lnTo>
                <a:lnTo>
                  <a:pt x="133" y="662"/>
                </a:lnTo>
                <a:lnTo>
                  <a:pt x="133" y="662"/>
                </a:lnTo>
                <a:lnTo>
                  <a:pt x="186" y="653"/>
                </a:lnTo>
                <a:lnTo>
                  <a:pt x="212" y="627"/>
                </a:lnTo>
                <a:lnTo>
                  <a:pt x="212" y="627"/>
                </a:lnTo>
                <a:lnTo>
                  <a:pt x="256" y="600"/>
                </a:lnTo>
                <a:lnTo>
                  <a:pt x="274" y="591"/>
                </a:lnTo>
                <a:lnTo>
                  <a:pt x="292" y="591"/>
                </a:lnTo>
                <a:lnTo>
                  <a:pt x="300" y="591"/>
                </a:lnTo>
                <a:lnTo>
                  <a:pt x="309" y="600"/>
                </a:lnTo>
                <a:lnTo>
                  <a:pt x="318" y="618"/>
                </a:lnTo>
                <a:lnTo>
                  <a:pt x="318" y="644"/>
                </a:lnTo>
                <a:lnTo>
                  <a:pt x="318" y="644"/>
                </a:lnTo>
                <a:lnTo>
                  <a:pt x="327" y="662"/>
                </a:lnTo>
                <a:lnTo>
                  <a:pt x="344" y="671"/>
                </a:lnTo>
                <a:lnTo>
                  <a:pt x="362" y="679"/>
                </a:lnTo>
                <a:lnTo>
                  <a:pt x="389" y="688"/>
                </a:lnTo>
                <a:lnTo>
                  <a:pt x="450" y="688"/>
                </a:lnTo>
                <a:lnTo>
                  <a:pt x="503" y="688"/>
                </a:lnTo>
                <a:lnTo>
                  <a:pt x="503" y="688"/>
                </a:lnTo>
                <a:lnTo>
                  <a:pt x="539" y="688"/>
                </a:lnTo>
                <a:lnTo>
                  <a:pt x="556" y="706"/>
                </a:lnTo>
                <a:lnTo>
                  <a:pt x="565" y="706"/>
                </a:lnTo>
                <a:lnTo>
                  <a:pt x="583" y="706"/>
                </a:lnTo>
                <a:lnTo>
                  <a:pt x="618" y="688"/>
                </a:lnTo>
                <a:lnTo>
                  <a:pt x="618" y="688"/>
                </a:lnTo>
                <a:lnTo>
                  <a:pt x="653" y="671"/>
                </a:lnTo>
                <a:lnTo>
                  <a:pt x="680" y="662"/>
                </a:lnTo>
                <a:lnTo>
                  <a:pt x="706" y="653"/>
                </a:lnTo>
                <a:lnTo>
                  <a:pt x="742" y="653"/>
                </a:lnTo>
                <a:lnTo>
                  <a:pt x="768" y="662"/>
                </a:lnTo>
                <a:lnTo>
                  <a:pt x="786" y="679"/>
                </a:lnTo>
                <a:lnTo>
                  <a:pt x="794" y="697"/>
                </a:lnTo>
                <a:lnTo>
                  <a:pt x="803" y="715"/>
                </a:lnTo>
                <a:lnTo>
                  <a:pt x="803" y="715"/>
                </a:lnTo>
                <a:lnTo>
                  <a:pt x="812" y="732"/>
                </a:lnTo>
                <a:lnTo>
                  <a:pt x="830" y="750"/>
                </a:lnTo>
                <a:lnTo>
                  <a:pt x="874" y="768"/>
                </a:lnTo>
                <a:lnTo>
                  <a:pt x="892" y="777"/>
                </a:lnTo>
                <a:lnTo>
                  <a:pt x="900" y="785"/>
                </a:lnTo>
                <a:lnTo>
                  <a:pt x="900" y="803"/>
                </a:lnTo>
                <a:lnTo>
                  <a:pt x="874" y="829"/>
                </a:lnTo>
                <a:lnTo>
                  <a:pt x="874" y="829"/>
                </a:lnTo>
                <a:lnTo>
                  <a:pt x="812" y="891"/>
                </a:lnTo>
                <a:lnTo>
                  <a:pt x="750" y="927"/>
                </a:lnTo>
                <a:lnTo>
                  <a:pt x="706" y="962"/>
                </a:lnTo>
                <a:lnTo>
                  <a:pt x="689" y="979"/>
                </a:lnTo>
                <a:lnTo>
                  <a:pt x="689" y="1006"/>
                </a:lnTo>
                <a:lnTo>
                  <a:pt x="689" y="1006"/>
                </a:lnTo>
                <a:lnTo>
                  <a:pt x="689" y="1032"/>
                </a:lnTo>
                <a:lnTo>
                  <a:pt x="697" y="1068"/>
                </a:lnTo>
                <a:lnTo>
                  <a:pt x="724" y="1138"/>
                </a:lnTo>
                <a:lnTo>
                  <a:pt x="733" y="1182"/>
                </a:lnTo>
                <a:lnTo>
                  <a:pt x="733" y="1218"/>
                </a:lnTo>
                <a:lnTo>
                  <a:pt x="724" y="1253"/>
                </a:lnTo>
                <a:lnTo>
                  <a:pt x="706" y="1279"/>
                </a:lnTo>
                <a:lnTo>
                  <a:pt x="706" y="1279"/>
                </a:lnTo>
                <a:lnTo>
                  <a:pt x="689" y="1315"/>
                </a:lnTo>
                <a:lnTo>
                  <a:pt x="680" y="1350"/>
                </a:lnTo>
                <a:lnTo>
                  <a:pt x="680" y="1377"/>
                </a:lnTo>
                <a:lnTo>
                  <a:pt x="680" y="1412"/>
                </a:lnTo>
                <a:lnTo>
                  <a:pt x="680" y="1465"/>
                </a:lnTo>
                <a:lnTo>
                  <a:pt x="671" y="1482"/>
                </a:lnTo>
                <a:lnTo>
                  <a:pt x="653" y="1482"/>
                </a:lnTo>
                <a:lnTo>
                  <a:pt x="653" y="1482"/>
                </a:lnTo>
                <a:lnTo>
                  <a:pt x="600" y="1491"/>
                </a:lnTo>
                <a:lnTo>
                  <a:pt x="574" y="1500"/>
                </a:lnTo>
                <a:lnTo>
                  <a:pt x="556" y="1509"/>
                </a:lnTo>
                <a:lnTo>
                  <a:pt x="547" y="1527"/>
                </a:lnTo>
                <a:lnTo>
                  <a:pt x="539" y="1553"/>
                </a:lnTo>
                <a:lnTo>
                  <a:pt x="556" y="1571"/>
                </a:lnTo>
                <a:lnTo>
                  <a:pt x="574" y="1606"/>
                </a:lnTo>
                <a:lnTo>
                  <a:pt x="574" y="1606"/>
                </a:lnTo>
                <a:lnTo>
                  <a:pt x="636" y="1668"/>
                </a:lnTo>
                <a:lnTo>
                  <a:pt x="680" y="1712"/>
                </a:lnTo>
                <a:lnTo>
                  <a:pt x="689" y="1738"/>
                </a:lnTo>
                <a:lnTo>
                  <a:pt x="689" y="1747"/>
                </a:lnTo>
                <a:lnTo>
                  <a:pt x="680" y="1765"/>
                </a:lnTo>
                <a:lnTo>
                  <a:pt x="662" y="1765"/>
                </a:lnTo>
                <a:lnTo>
                  <a:pt x="662" y="1765"/>
                </a:lnTo>
                <a:lnTo>
                  <a:pt x="636" y="1774"/>
                </a:lnTo>
                <a:lnTo>
                  <a:pt x="618" y="1782"/>
                </a:lnTo>
                <a:lnTo>
                  <a:pt x="600" y="1809"/>
                </a:lnTo>
                <a:lnTo>
                  <a:pt x="592" y="1835"/>
                </a:lnTo>
                <a:lnTo>
                  <a:pt x="574" y="1888"/>
                </a:lnTo>
                <a:lnTo>
                  <a:pt x="583" y="1906"/>
                </a:lnTo>
                <a:lnTo>
                  <a:pt x="592" y="1924"/>
                </a:lnTo>
                <a:lnTo>
                  <a:pt x="592" y="1924"/>
                </a:lnTo>
                <a:lnTo>
                  <a:pt x="627" y="1959"/>
                </a:lnTo>
                <a:lnTo>
                  <a:pt x="680" y="2003"/>
                </a:lnTo>
                <a:lnTo>
                  <a:pt x="689" y="2030"/>
                </a:lnTo>
                <a:lnTo>
                  <a:pt x="697" y="2047"/>
                </a:lnTo>
                <a:lnTo>
                  <a:pt x="689" y="2065"/>
                </a:lnTo>
                <a:lnTo>
                  <a:pt x="653" y="2074"/>
                </a:lnTo>
                <a:lnTo>
                  <a:pt x="653" y="2074"/>
                </a:lnTo>
                <a:lnTo>
                  <a:pt x="609" y="2082"/>
                </a:lnTo>
                <a:lnTo>
                  <a:pt x="583" y="2100"/>
                </a:lnTo>
                <a:lnTo>
                  <a:pt x="565" y="2127"/>
                </a:lnTo>
                <a:lnTo>
                  <a:pt x="547" y="2153"/>
                </a:lnTo>
                <a:lnTo>
                  <a:pt x="539" y="2206"/>
                </a:lnTo>
                <a:lnTo>
                  <a:pt x="539" y="2259"/>
                </a:lnTo>
                <a:lnTo>
                  <a:pt x="539" y="2259"/>
                </a:lnTo>
                <a:lnTo>
                  <a:pt x="547" y="2303"/>
                </a:lnTo>
                <a:lnTo>
                  <a:pt x="574" y="2356"/>
                </a:lnTo>
                <a:lnTo>
                  <a:pt x="574" y="2356"/>
                </a:lnTo>
                <a:lnTo>
                  <a:pt x="662" y="2347"/>
                </a:lnTo>
                <a:lnTo>
                  <a:pt x="697" y="2356"/>
                </a:lnTo>
                <a:lnTo>
                  <a:pt x="733" y="2365"/>
                </a:lnTo>
                <a:lnTo>
                  <a:pt x="733" y="2365"/>
                </a:lnTo>
                <a:lnTo>
                  <a:pt x="777" y="2400"/>
                </a:lnTo>
                <a:lnTo>
                  <a:pt x="821" y="2444"/>
                </a:lnTo>
                <a:lnTo>
                  <a:pt x="900" y="2568"/>
                </a:lnTo>
                <a:lnTo>
                  <a:pt x="945" y="2621"/>
                </a:lnTo>
                <a:lnTo>
                  <a:pt x="989" y="2674"/>
                </a:lnTo>
                <a:lnTo>
                  <a:pt x="1015" y="2691"/>
                </a:lnTo>
                <a:lnTo>
                  <a:pt x="1042" y="2700"/>
                </a:lnTo>
                <a:lnTo>
                  <a:pt x="1068" y="2709"/>
                </a:lnTo>
                <a:lnTo>
                  <a:pt x="1095" y="2709"/>
                </a:lnTo>
                <a:lnTo>
                  <a:pt x="1095" y="2709"/>
                </a:lnTo>
                <a:lnTo>
                  <a:pt x="1121" y="2700"/>
                </a:lnTo>
                <a:lnTo>
                  <a:pt x="1130" y="2691"/>
                </a:lnTo>
                <a:lnTo>
                  <a:pt x="1147" y="2665"/>
                </a:lnTo>
                <a:lnTo>
                  <a:pt x="1147" y="2638"/>
                </a:lnTo>
                <a:lnTo>
                  <a:pt x="1165" y="2612"/>
                </a:lnTo>
                <a:lnTo>
                  <a:pt x="1165" y="2612"/>
                </a:lnTo>
                <a:lnTo>
                  <a:pt x="1183" y="2603"/>
                </a:lnTo>
                <a:lnTo>
                  <a:pt x="1200" y="2594"/>
                </a:lnTo>
                <a:lnTo>
                  <a:pt x="1236" y="2594"/>
                </a:lnTo>
                <a:lnTo>
                  <a:pt x="1342" y="2603"/>
                </a:lnTo>
                <a:lnTo>
                  <a:pt x="1342" y="2603"/>
                </a:lnTo>
                <a:lnTo>
                  <a:pt x="1359" y="2594"/>
                </a:lnTo>
                <a:lnTo>
                  <a:pt x="1386" y="2585"/>
                </a:lnTo>
                <a:lnTo>
                  <a:pt x="1439" y="2550"/>
                </a:lnTo>
                <a:lnTo>
                  <a:pt x="1474" y="2533"/>
                </a:lnTo>
                <a:lnTo>
                  <a:pt x="1509" y="2515"/>
                </a:lnTo>
                <a:lnTo>
                  <a:pt x="1553" y="2506"/>
                </a:lnTo>
                <a:lnTo>
                  <a:pt x="1615" y="2497"/>
                </a:lnTo>
                <a:lnTo>
                  <a:pt x="1615" y="2497"/>
                </a:lnTo>
                <a:lnTo>
                  <a:pt x="1827" y="2488"/>
                </a:lnTo>
                <a:lnTo>
                  <a:pt x="1986" y="2480"/>
                </a:lnTo>
                <a:lnTo>
                  <a:pt x="1986" y="2480"/>
                </a:lnTo>
                <a:lnTo>
                  <a:pt x="2065" y="2480"/>
                </a:lnTo>
                <a:lnTo>
                  <a:pt x="2127" y="2462"/>
                </a:lnTo>
                <a:lnTo>
                  <a:pt x="2153" y="2444"/>
                </a:lnTo>
                <a:lnTo>
                  <a:pt x="2171" y="2427"/>
                </a:lnTo>
                <a:lnTo>
                  <a:pt x="2189" y="2400"/>
                </a:lnTo>
                <a:lnTo>
                  <a:pt x="2206" y="2374"/>
                </a:lnTo>
                <a:lnTo>
                  <a:pt x="2206" y="2374"/>
                </a:lnTo>
                <a:lnTo>
                  <a:pt x="2215" y="2347"/>
                </a:lnTo>
                <a:lnTo>
                  <a:pt x="2233" y="2321"/>
                </a:lnTo>
                <a:lnTo>
                  <a:pt x="2286" y="2277"/>
                </a:lnTo>
                <a:lnTo>
                  <a:pt x="2356" y="2241"/>
                </a:lnTo>
                <a:lnTo>
                  <a:pt x="2436" y="2224"/>
                </a:lnTo>
                <a:lnTo>
                  <a:pt x="2436" y="2224"/>
                </a:lnTo>
                <a:lnTo>
                  <a:pt x="2480" y="2206"/>
                </a:lnTo>
                <a:lnTo>
                  <a:pt x="2506" y="2188"/>
                </a:lnTo>
                <a:lnTo>
                  <a:pt x="2524" y="2162"/>
                </a:lnTo>
                <a:lnTo>
                  <a:pt x="2533" y="2135"/>
                </a:lnTo>
                <a:lnTo>
                  <a:pt x="2542" y="2065"/>
                </a:lnTo>
                <a:lnTo>
                  <a:pt x="2550" y="2012"/>
                </a:lnTo>
                <a:lnTo>
                  <a:pt x="2550" y="2012"/>
                </a:lnTo>
                <a:lnTo>
                  <a:pt x="2559" y="1977"/>
                </a:lnTo>
                <a:lnTo>
                  <a:pt x="2586" y="1950"/>
                </a:lnTo>
                <a:lnTo>
                  <a:pt x="2656" y="1888"/>
                </a:lnTo>
                <a:lnTo>
                  <a:pt x="2727" y="1827"/>
                </a:lnTo>
                <a:lnTo>
                  <a:pt x="2753" y="1800"/>
                </a:lnTo>
                <a:lnTo>
                  <a:pt x="2771" y="1782"/>
                </a:lnTo>
                <a:lnTo>
                  <a:pt x="2771" y="1782"/>
                </a:lnTo>
                <a:lnTo>
                  <a:pt x="2762" y="1756"/>
                </a:lnTo>
                <a:lnTo>
                  <a:pt x="2753" y="1712"/>
                </a:lnTo>
                <a:lnTo>
                  <a:pt x="2727" y="1606"/>
                </a:lnTo>
                <a:lnTo>
                  <a:pt x="2718" y="1544"/>
                </a:lnTo>
                <a:lnTo>
                  <a:pt x="2718" y="1482"/>
                </a:lnTo>
                <a:lnTo>
                  <a:pt x="2736" y="1412"/>
                </a:lnTo>
                <a:lnTo>
                  <a:pt x="2771" y="1341"/>
                </a:lnTo>
                <a:lnTo>
                  <a:pt x="2771" y="1341"/>
                </a:lnTo>
                <a:lnTo>
                  <a:pt x="2815" y="1288"/>
                </a:lnTo>
                <a:lnTo>
                  <a:pt x="2859" y="1235"/>
                </a:lnTo>
                <a:lnTo>
                  <a:pt x="2939" y="1174"/>
                </a:lnTo>
                <a:lnTo>
                  <a:pt x="2974" y="1147"/>
                </a:lnTo>
                <a:lnTo>
                  <a:pt x="2992" y="1121"/>
                </a:lnTo>
                <a:lnTo>
                  <a:pt x="3009" y="1085"/>
                </a:lnTo>
                <a:lnTo>
                  <a:pt x="3018" y="1059"/>
                </a:lnTo>
                <a:lnTo>
                  <a:pt x="3018" y="1059"/>
                </a:lnTo>
                <a:lnTo>
                  <a:pt x="3027" y="1024"/>
                </a:lnTo>
                <a:lnTo>
                  <a:pt x="3036" y="997"/>
                </a:lnTo>
                <a:lnTo>
                  <a:pt x="3062" y="971"/>
                </a:lnTo>
                <a:lnTo>
                  <a:pt x="3098" y="953"/>
                </a:lnTo>
                <a:lnTo>
                  <a:pt x="3186" y="927"/>
                </a:lnTo>
                <a:lnTo>
                  <a:pt x="3292" y="909"/>
                </a:lnTo>
                <a:lnTo>
                  <a:pt x="3292" y="909"/>
                </a:lnTo>
                <a:lnTo>
                  <a:pt x="3345" y="900"/>
                </a:lnTo>
                <a:lnTo>
                  <a:pt x="3389" y="882"/>
                </a:lnTo>
                <a:lnTo>
                  <a:pt x="3459" y="838"/>
                </a:lnTo>
                <a:lnTo>
                  <a:pt x="3530" y="785"/>
                </a:lnTo>
                <a:lnTo>
                  <a:pt x="3574" y="759"/>
                </a:lnTo>
                <a:lnTo>
                  <a:pt x="3618" y="741"/>
                </a:lnTo>
                <a:lnTo>
                  <a:pt x="3618" y="741"/>
                </a:lnTo>
                <a:lnTo>
                  <a:pt x="3654" y="724"/>
                </a:lnTo>
                <a:lnTo>
                  <a:pt x="3680" y="697"/>
                </a:lnTo>
                <a:lnTo>
                  <a:pt x="3706" y="671"/>
                </a:lnTo>
                <a:lnTo>
                  <a:pt x="3724" y="644"/>
                </a:lnTo>
                <a:lnTo>
                  <a:pt x="3742" y="609"/>
                </a:lnTo>
                <a:lnTo>
                  <a:pt x="3742" y="574"/>
                </a:lnTo>
                <a:lnTo>
                  <a:pt x="3742" y="538"/>
                </a:lnTo>
                <a:lnTo>
                  <a:pt x="3742" y="485"/>
                </a:lnTo>
                <a:close/>
                <a:moveTo>
                  <a:pt x="3768" y="1447"/>
                </a:moveTo>
                <a:lnTo>
                  <a:pt x="3768" y="1447"/>
                </a:lnTo>
                <a:lnTo>
                  <a:pt x="3759" y="1429"/>
                </a:lnTo>
                <a:lnTo>
                  <a:pt x="3742" y="1412"/>
                </a:lnTo>
                <a:lnTo>
                  <a:pt x="3724" y="1403"/>
                </a:lnTo>
                <a:lnTo>
                  <a:pt x="3706" y="1394"/>
                </a:lnTo>
                <a:lnTo>
                  <a:pt x="3654" y="1403"/>
                </a:lnTo>
                <a:lnTo>
                  <a:pt x="3601" y="1421"/>
                </a:lnTo>
                <a:lnTo>
                  <a:pt x="3556" y="1456"/>
                </a:lnTo>
                <a:lnTo>
                  <a:pt x="3512" y="1482"/>
                </a:lnTo>
                <a:lnTo>
                  <a:pt x="3495" y="1518"/>
                </a:lnTo>
                <a:lnTo>
                  <a:pt x="3495" y="1527"/>
                </a:lnTo>
                <a:lnTo>
                  <a:pt x="3504" y="1535"/>
                </a:lnTo>
                <a:lnTo>
                  <a:pt x="3504" y="1535"/>
                </a:lnTo>
                <a:lnTo>
                  <a:pt x="3556" y="1562"/>
                </a:lnTo>
                <a:lnTo>
                  <a:pt x="3601" y="1580"/>
                </a:lnTo>
                <a:lnTo>
                  <a:pt x="3654" y="1588"/>
                </a:lnTo>
                <a:lnTo>
                  <a:pt x="3689" y="1580"/>
                </a:lnTo>
                <a:lnTo>
                  <a:pt x="3724" y="1571"/>
                </a:lnTo>
                <a:lnTo>
                  <a:pt x="3751" y="1535"/>
                </a:lnTo>
                <a:lnTo>
                  <a:pt x="3768" y="1500"/>
                </a:lnTo>
                <a:lnTo>
                  <a:pt x="3768" y="1447"/>
                </a:lnTo>
                <a:close/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Freeform 30"/>
          <p:cNvSpPr>
            <a:spLocks noChangeArrowheads="1"/>
          </p:cNvSpPr>
          <p:nvPr/>
        </p:nvSpPr>
        <p:spPr bwMode="auto">
          <a:xfrm>
            <a:off x="5961170" y="4154339"/>
            <a:ext cx="768660" cy="965336"/>
          </a:xfrm>
          <a:custGeom>
            <a:avLst/>
            <a:gdLst>
              <a:gd name="T0" fmla="*/ 1376 w 1880"/>
              <a:gd name="T1" fmla="*/ 2206 h 2357"/>
              <a:gd name="T2" fmla="*/ 1138 w 1880"/>
              <a:gd name="T3" fmla="*/ 2162 h 2357"/>
              <a:gd name="T4" fmla="*/ 961 w 1880"/>
              <a:gd name="T5" fmla="*/ 2188 h 2357"/>
              <a:gd name="T6" fmla="*/ 1050 w 1880"/>
              <a:gd name="T7" fmla="*/ 2268 h 2357"/>
              <a:gd name="T8" fmla="*/ 1394 w 1880"/>
              <a:gd name="T9" fmla="*/ 2356 h 2357"/>
              <a:gd name="T10" fmla="*/ 1782 w 1880"/>
              <a:gd name="T11" fmla="*/ 2250 h 2357"/>
              <a:gd name="T12" fmla="*/ 1729 w 1880"/>
              <a:gd name="T13" fmla="*/ 2223 h 2357"/>
              <a:gd name="T14" fmla="*/ 1862 w 1880"/>
              <a:gd name="T15" fmla="*/ 0 h 2357"/>
              <a:gd name="T16" fmla="*/ 1712 w 1880"/>
              <a:gd name="T17" fmla="*/ 70 h 2357"/>
              <a:gd name="T18" fmla="*/ 1650 w 1880"/>
              <a:gd name="T19" fmla="*/ 132 h 2357"/>
              <a:gd name="T20" fmla="*/ 1288 w 1880"/>
              <a:gd name="T21" fmla="*/ 88 h 2357"/>
              <a:gd name="T22" fmla="*/ 882 w 1880"/>
              <a:gd name="T23" fmla="*/ 79 h 2357"/>
              <a:gd name="T24" fmla="*/ 829 w 1880"/>
              <a:gd name="T25" fmla="*/ 132 h 2357"/>
              <a:gd name="T26" fmla="*/ 600 w 1880"/>
              <a:gd name="T27" fmla="*/ 220 h 2357"/>
              <a:gd name="T28" fmla="*/ 494 w 1880"/>
              <a:gd name="T29" fmla="*/ 300 h 2357"/>
              <a:gd name="T30" fmla="*/ 282 w 1880"/>
              <a:gd name="T31" fmla="*/ 317 h 2357"/>
              <a:gd name="T32" fmla="*/ 220 w 1880"/>
              <a:gd name="T33" fmla="*/ 414 h 2357"/>
              <a:gd name="T34" fmla="*/ 132 w 1880"/>
              <a:gd name="T35" fmla="*/ 538 h 2357"/>
              <a:gd name="T36" fmla="*/ 79 w 1880"/>
              <a:gd name="T37" fmla="*/ 617 h 2357"/>
              <a:gd name="T38" fmla="*/ 0 w 1880"/>
              <a:gd name="T39" fmla="*/ 776 h 2357"/>
              <a:gd name="T40" fmla="*/ 106 w 1880"/>
              <a:gd name="T41" fmla="*/ 847 h 2357"/>
              <a:gd name="T42" fmla="*/ 167 w 1880"/>
              <a:gd name="T43" fmla="*/ 1041 h 2357"/>
              <a:gd name="T44" fmla="*/ 238 w 1880"/>
              <a:gd name="T45" fmla="*/ 1147 h 2357"/>
              <a:gd name="T46" fmla="*/ 379 w 1880"/>
              <a:gd name="T47" fmla="*/ 1112 h 2357"/>
              <a:gd name="T48" fmla="*/ 582 w 1880"/>
              <a:gd name="T49" fmla="*/ 1129 h 2357"/>
              <a:gd name="T50" fmla="*/ 644 w 1880"/>
              <a:gd name="T51" fmla="*/ 1217 h 2357"/>
              <a:gd name="T52" fmla="*/ 423 w 1880"/>
              <a:gd name="T53" fmla="*/ 1200 h 2357"/>
              <a:gd name="T54" fmla="*/ 291 w 1880"/>
              <a:gd name="T55" fmla="*/ 1297 h 2357"/>
              <a:gd name="T56" fmla="*/ 388 w 1880"/>
              <a:gd name="T57" fmla="*/ 1482 h 2357"/>
              <a:gd name="T58" fmla="*/ 423 w 1880"/>
              <a:gd name="T59" fmla="*/ 1623 h 2357"/>
              <a:gd name="T60" fmla="*/ 547 w 1880"/>
              <a:gd name="T61" fmla="*/ 1685 h 2357"/>
              <a:gd name="T62" fmla="*/ 794 w 1880"/>
              <a:gd name="T63" fmla="*/ 1826 h 2357"/>
              <a:gd name="T64" fmla="*/ 838 w 1880"/>
              <a:gd name="T65" fmla="*/ 1765 h 2357"/>
              <a:gd name="T66" fmla="*/ 767 w 1880"/>
              <a:gd name="T67" fmla="*/ 1526 h 2357"/>
              <a:gd name="T68" fmla="*/ 891 w 1880"/>
              <a:gd name="T69" fmla="*/ 1535 h 2357"/>
              <a:gd name="T70" fmla="*/ 988 w 1880"/>
              <a:gd name="T71" fmla="*/ 1491 h 2357"/>
              <a:gd name="T72" fmla="*/ 909 w 1880"/>
              <a:gd name="T73" fmla="*/ 1403 h 2357"/>
              <a:gd name="T74" fmla="*/ 803 w 1880"/>
              <a:gd name="T75" fmla="*/ 1359 h 2357"/>
              <a:gd name="T76" fmla="*/ 944 w 1880"/>
              <a:gd name="T77" fmla="*/ 1341 h 2357"/>
              <a:gd name="T78" fmla="*/ 1076 w 1880"/>
              <a:gd name="T79" fmla="*/ 1350 h 2357"/>
              <a:gd name="T80" fmla="*/ 1191 w 1880"/>
              <a:gd name="T81" fmla="*/ 1279 h 2357"/>
              <a:gd name="T82" fmla="*/ 1120 w 1880"/>
              <a:gd name="T83" fmla="*/ 1094 h 2357"/>
              <a:gd name="T84" fmla="*/ 944 w 1880"/>
              <a:gd name="T85" fmla="*/ 1085 h 2357"/>
              <a:gd name="T86" fmla="*/ 820 w 1880"/>
              <a:gd name="T87" fmla="*/ 1076 h 2357"/>
              <a:gd name="T88" fmla="*/ 829 w 1880"/>
              <a:gd name="T89" fmla="*/ 997 h 2357"/>
              <a:gd name="T90" fmla="*/ 909 w 1880"/>
              <a:gd name="T91" fmla="*/ 882 h 2357"/>
              <a:gd name="T92" fmla="*/ 670 w 1880"/>
              <a:gd name="T93" fmla="*/ 582 h 2357"/>
              <a:gd name="T94" fmla="*/ 741 w 1880"/>
              <a:gd name="T95" fmla="*/ 467 h 2357"/>
              <a:gd name="T96" fmla="*/ 847 w 1880"/>
              <a:gd name="T97" fmla="*/ 529 h 2357"/>
              <a:gd name="T98" fmla="*/ 1067 w 1880"/>
              <a:gd name="T99" fmla="*/ 538 h 2357"/>
              <a:gd name="T100" fmla="*/ 1059 w 1880"/>
              <a:gd name="T101" fmla="*/ 397 h 2357"/>
              <a:gd name="T102" fmla="*/ 1164 w 1880"/>
              <a:gd name="T103" fmla="*/ 300 h 2357"/>
              <a:gd name="T104" fmla="*/ 1288 w 1880"/>
              <a:gd name="T105" fmla="*/ 362 h 2357"/>
              <a:gd name="T106" fmla="*/ 1376 w 1880"/>
              <a:gd name="T107" fmla="*/ 326 h 2357"/>
              <a:gd name="T108" fmla="*/ 1526 w 1880"/>
              <a:gd name="T109" fmla="*/ 264 h 2357"/>
              <a:gd name="T110" fmla="*/ 1729 w 1880"/>
              <a:gd name="T111" fmla="*/ 353 h 2357"/>
              <a:gd name="T112" fmla="*/ 1800 w 1880"/>
              <a:gd name="T113" fmla="*/ 238 h 2357"/>
              <a:gd name="T114" fmla="*/ 1879 w 1880"/>
              <a:gd name="T115" fmla="*/ 114 h 2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0" h="2357">
                <a:moveTo>
                  <a:pt x="1606" y="2215"/>
                </a:moveTo>
                <a:lnTo>
                  <a:pt x="1606" y="2215"/>
                </a:lnTo>
                <a:lnTo>
                  <a:pt x="1570" y="2206"/>
                </a:lnTo>
                <a:lnTo>
                  <a:pt x="1517" y="2206"/>
                </a:lnTo>
                <a:lnTo>
                  <a:pt x="1376" y="2206"/>
                </a:lnTo>
                <a:lnTo>
                  <a:pt x="1306" y="2206"/>
                </a:lnTo>
                <a:lnTo>
                  <a:pt x="1235" y="2197"/>
                </a:lnTo>
                <a:lnTo>
                  <a:pt x="1182" y="2188"/>
                </a:lnTo>
                <a:lnTo>
                  <a:pt x="1138" y="2162"/>
                </a:lnTo>
                <a:lnTo>
                  <a:pt x="1138" y="2162"/>
                </a:lnTo>
                <a:lnTo>
                  <a:pt x="1103" y="2144"/>
                </a:lnTo>
                <a:lnTo>
                  <a:pt x="1067" y="2144"/>
                </a:lnTo>
                <a:lnTo>
                  <a:pt x="1023" y="2153"/>
                </a:lnTo>
                <a:lnTo>
                  <a:pt x="988" y="2170"/>
                </a:lnTo>
                <a:lnTo>
                  <a:pt x="961" y="2188"/>
                </a:lnTo>
                <a:lnTo>
                  <a:pt x="944" y="2215"/>
                </a:lnTo>
                <a:lnTo>
                  <a:pt x="944" y="2232"/>
                </a:lnTo>
                <a:lnTo>
                  <a:pt x="961" y="2241"/>
                </a:lnTo>
                <a:lnTo>
                  <a:pt x="961" y="2241"/>
                </a:lnTo>
                <a:lnTo>
                  <a:pt x="1050" y="2268"/>
                </a:lnTo>
                <a:lnTo>
                  <a:pt x="1156" y="2303"/>
                </a:lnTo>
                <a:lnTo>
                  <a:pt x="1270" y="2338"/>
                </a:lnTo>
                <a:lnTo>
                  <a:pt x="1332" y="2347"/>
                </a:lnTo>
                <a:lnTo>
                  <a:pt x="1394" y="2356"/>
                </a:lnTo>
                <a:lnTo>
                  <a:pt x="1394" y="2356"/>
                </a:lnTo>
                <a:lnTo>
                  <a:pt x="1464" y="2347"/>
                </a:lnTo>
                <a:lnTo>
                  <a:pt x="1526" y="2338"/>
                </a:lnTo>
                <a:lnTo>
                  <a:pt x="1659" y="2312"/>
                </a:lnTo>
                <a:lnTo>
                  <a:pt x="1756" y="2268"/>
                </a:lnTo>
                <a:lnTo>
                  <a:pt x="1782" y="2250"/>
                </a:lnTo>
                <a:lnTo>
                  <a:pt x="1791" y="2232"/>
                </a:lnTo>
                <a:lnTo>
                  <a:pt x="1791" y="2232"/>
                </a:lnTo>
                <a:lnTo>
                  <a:pt x="1791" y="2215"/>
                </a:lnTo>
                <a:lnTo>
                  <a:pt x="1773" y="2215"/>
                </a:lnTo>
                <a:lnTo>
                  <a:pt x="1729" y="2223"/>
                </a:lnTo>
                <a:lnTo>
                  <a:pt x="1667" y="2232"/>
                </a:lnTo>
                <a:lnTo>
                  <a:pt x="1641" y="2223"/>
                </a:lnTo>
                <a:lnTo>
                  <a:pt x="1606" y="2215"/>
                </a:lnTo>
                <a:close/>
                <a:moveTo>
                  <a:pt x="1862" y="0"/>
                </a:moveTo>
                <a:lnTo>
                  <a:pt x="1862" y="0"/>
                </a:lnTo>
                <a:lnTo>
                  <a:pt x="1809" y="9"/>
                </a:lnTo>
                <a:lnTo>
                  <a:pt x="1756" y="17"/>
                </a:lnTo>
                <a:lnTo>
                  <a:pt x="1720" y="44"/>
                </a:lnTo>
                <a:lnTo>
                  <a:pt x="1712" y="53"/>
                </a:lnTo>
                <a:lnTo>
                  <a:pt x="1712" y="70"/>
                </a:lnTo>
                <a:lnTo>
                  <a:pt x="1712" y="70"/>
                </a:lnTo>
                <a:lnTo>
                  <a:pt x="1720" y="79"/>
                </a:lnTo>
                <a:lnTo>
                  <a:pt x="1712" y="97"/>
                </a:lnTo>
                <a:lnTo>
                  <a:pt x="1694" y="123"/>
                </a:lnTo>
                <a:lnTo>
                  <a:pt x="1650" y="132"/>
                </a:lnTo>
                <a:lnTo>
                  <a:pt x="1597" y="141"/>
                </a:lnTo>
                <a:lnTo>
                  <a:pt x="1597" y="141"/>
                </a:lnTo>
                <a:lnTo>
                  <a:pt x="1464" y="123"/>
                </a:lnTo>
                <a:lnTo>
                  <a:pt x="1359" y="106"/>
                </a:lnTo>
                <a:lnTo>
                  <a:pt x="1288" y="88"/>
                </a:lnTo>
                <a:lnTo>
                  <a:pt x="1288" y="88"/>
                </a:lnTo>
                <a:lnTo>
                  <a:pt x="1253" y="79"/>
                </a:lnTo>
                <a:lnTo>
                  <a:pt x="1217" y="70"/>
                </a:lnTo>
                <a:lnTo>
                  <a:pt x="1103" y="70"/>
                </a:lnTo>
                <a:lnTo>
                  <a:pt x="882" y="79"/>
                </a:lnTo>
                <a:lnTo>
                  <a:pt x="882" y="79"/>
                </a:lnTo>
                <a:lnTo>
                  <a:pt x="882" y="97"/>
                </a:lnTo>
                <a:lnTo>
                  <a:pt x="882" y="97"/>
                </a:lnTo>
                <a:lnTo>
                  <a:pt x="864" y="114"/>
                </a:lnTo>
                <a:lnTo>
                  <a:pt x="829" y="132"/>
                </a:lnTo>
                <a:lnTo>
                  <a:pt x="750" y="176"/>
                </a:lnTo>
                <a:lnTo>
                  <a:pt x="661" y="212"/>
                </a:lnTo>
                <a:lnTo>
                  <a:pt x="626" y="220"/>
                </a:lnTo>
                <a:lnTo>
                  <a:pt x="600" y="220"/>
                </a:lnTo>
                <a:lnTo>
                  <a:pt x="600" y="220"/>
                </a:lnTo>
                <a:lnTo>
                  <a:pt x="591" y="220"/>
                </a:lnTo>
                <a:lnTo>
                  <a:pt x="573" y="220"/>
                </a:lnTo>
                <a:lnTo>
                  <a:pt x="547" y="247"/>
                </a:lnTo>
                <a:lnTo>
                  <a:pt x="511" y="282"/>
                </a:lnTo>
                <a:lnTo>
                  <a:pt x="494" y="300"/>
                </a:lnTo>
                <a:lnTo>
                  <a:pt x="467" y="309"/>
                </a:lnTo>
                <a:lnTo>
                  <a:pt x="467" y="309"/>
                </a:lnTo>
                <a:lnTo>
                  <a:pt x="397" y="317"/>
                </a:lnTo>
                <a:lnTo>
                  <a:pt x="335" y="317"/>
                </a:lnTo>
                <a:lnTo>
                  <a:pt x="282" y="317"/>
                </a:lnTo>
                <a:lnTo>
                  <a:pt x="264" y="326"/>
                </a:lnTo>
                <a:lnTo>
                  <a:pt x="256" y="335"/>
                </a:lnTo>
                <a:lnTo>
                  <a:pt x="256" y="335"/>
                </a:lnTo>
                <a:lnTo>
                  <a:pt x="247" y="370"/>
                </a:lnTo>
                <a:lnTo>
                  <a:pt x="220" y="414"/>
                </a:lnTo>
                <a:lnTo>
                  <a:pt x="185" y="467"/>
                </a:lnTo>
                <a:lnTo>
                  <a:pt x="150" y="503"/>
                </a:lnTo>
                <a:lnTo>
                  <a:pt x="150" y="503"/>
                </a:lnTo>
                <a:lnTo>
                  <a:pt x="141" y="520"/>
                </a:lnTo>
                <a:lnTo>
                  <a:pt x="132" y="538"/>
                </a:lnTo>
                <a:lnTo>
                  <a:pt x="123" y="573"/>
                </a:lnTo>
                <a:lnTo>
                  <a:pt x="114" y="600"/>
                </a:lnTo>
                <a:lnTo>
                  <a:pt x="106" y="609"/>
                </a:lnTo>
                <a:lnTo>
                  <a:pt x="79" y="617"/>
                </a:lnTo>
                <a:lnTo>
                  <a:pt x="79" y="617"/>
                </a:lnTo>
                <a:lnTo>
                  <a:pt x="70" y="626"/>
                </a:lnTo>
                <a:lnTo>
                  <a:pt x="53" y="635"/>
                </a:lnTo>
                <a:lnTo>
                  <a:pt x="35" y="670"/>
                </a:lnTo>
                <a:lnTo>
                  <a:pt x="0" y="776"/>
                </a:lnTo>
                <a:lnTo>
                  <a:pt x="0" y="776"/>
                </a:lnTo>
                <a:lnTo>
                  <a:pt x="8" y="785"/>
                </a:lnTo>
                <a:lnTo>
                  <a:pt x="8" y="785"/>
                </a:lnTo>
                <a:lnTo>
                  <a:pt x="44" y="803"/>
                </a:lnTo>
                <a:lnTo>
                  <a:pt x="79" y="820"/>
                </a:lnTo>
                <a:lnTo>
                  <a:pt x="106" y="847"/>
                </a:lnTo>
                <a:lnTo>
                  <a:pt x="132" y="882"/>
                </a:lnTo>
                <a:lnTo>
                  <a:pt x="150" y="917"/>
                </a:lnTo>
                <a:lnTo>
                  <a:pt x="158" y="953"/>
                </a:lnTo>
                <a:lnTo>
                  <a:pt x="167" y="997"/>
                </a:lnTo>
                <a:lnTo>
                  <a:pt x="167" y="1041"/>
                </a:lnTo>
                <a:lnTo>
                  <a:pt x="167" y="1041"/>
                </a:lnTo>
                <a:lnTo>
                  <a:pt x="167" y="1076"/>
                </a:lnTo>
                <a:lnTo>
                  <a:pt x="185" y="1112"/>
                </a:lnTo>
                <a:lnTo>
                  <a:pt x="211" y="1129"/>
                </a:lnTo>
                <a:lnTo>
                  <a:pt x="238" y="1147"/>
                </a:lnTo>
                <a:lnTo>
                  <a:pt x="273" y="1147"/>
                </a:lnTo>
                <a:lnTo>
                  <a:pt x="317" y="1147"/>
                </a:lnTo>
                <a:lnTo>
                  <a:pt x="353" y="1129"/>
                </a:lnTo>
                <a:lnTo>
                  <a:pt x="379" y="1112"/>
                </a:lnTo>
                <a:lnTo>
                  <a:pt x="379" y="1112"/>
                </a:lnTo>
                <a:lnTo>
                  <a:pt x="406" y="1085"/>
                </a:lnTo>
                <a:lnTo>
                  <a:pt x="450" y="1085"/>
                </a:lnTo>
                <a:lnTo>
                  <a:pt x="494" y="1094"/>
                </a:lnTo>
                <a:lnTo>
                  <a:pt x="538" y="1112"/>
                </a:lnTo>
                <a:lnTo>
                  <a:pt x="582" y="1129"/>
                </a:lnTo>
                <a:lnTo>
                  <a:pt x="617" y="1156"/>
                </a:lnTo>
                <a:lnTo>
                  <a:pt x="635" y="1182"/>
                </a:lnTo>
                <a:lnTo>
                  <a:pt x="644" y="1209"/>
                </a:lnTo>
                <a:lnTo>
                  <a:pt x="644" y="1209"/>
                </a:lnTo>
                <a:lnTo>
                  <a:pt x="644" y="1217"/>
                </a:lnTo>
                <a:lnTo>
                  <a:pt x="635" y="1217"/>
                </a:lnTo>
                <a:lnTo>
                  <a:pt x="608" y="1217"/>
                </a:lnTo>
                <a:lnTo>
                  <a:pt x="529" y="1209"/>
                </a:lnTo>
                <a:lnTo>
                  <a:pt x="476" y="1200"/>
                </a:lnTo>
                <a:lnTo>
                  <a:pt x="423" y="1200"/>
                </a:lnTo>
                <a:lnTo>
                  <a:pt x="379" y="1209"/>
                </a:lnTo>
                <a:lnTo>
                  <a:pt x="326" y="1235"/>
                </a:lnTo>
                <a:lnTo>
                  <a:pt x="326" y="1235"/>
                </a:lnTo>
                <a:lnTo>
                  <a:pt x="300" y="1262"/>
                </a:lnTo>
                <a:lnTo>
                  <a:pt x="291" y="1297"/>
                </a:lnTo>
                <a:lnTo>
                  <a:pt x="308" y="1323"/>
                </a:lnTo>
                <a:lnTo>
                  <a:pt x="326" y="1359"/>
                </a:lnTo>
                <a:lnTo>
                  <a:pt x="379" y="1420"/>
                </a:lnTo>
                <a:lnTo>
                  <a:pt x="388" y="1447"/>
                </a:lnTo>
                <a:lnTo>
                  <a:pt x="388" y="1482"/>
                </a:lnTo>
                <a:lnTo>
                  <a:pt x="388" y="1482"/>
                </a:lnTo>
                <a:lnTo>
                  <a:pt x="388" y="1517"/>
                </a:lnTo>
                <a:lnTo>
                  <a:pt x="388" y="1553"/>
                </a:lnTo>
                <a:lnTo>
                  <a:pt x="406" y="1588"/>
                </a:lnTo>
                <a:lnTo>
                  <a:pt x="423" y="1623"/>
                </a:lnTo>
                <a:lnTo>
                  <a:pt x="441" y="1650"/>
                </a:lnTo>
                <a:lnTo>
                  <a:pt x="476" y="1667"/>
                </a:lnTo>
                <a:lnTo>
                  <a:pt x="511" y="1685"/>
                </a:lnTo>
                <a:lnTo>
                  <a:pt x="547" y="1685"/>
                </a:lnTo>
                <a:lnTo>
                  <a:pt x="547" y="1685"/>
                </a:lnTo>
                <a:lnTo>
                  <a:pt x="582" y="1694"/>
                </a:lnTo>
                <a:lnTo>
                  <a:pt x="626" y="1712"/>
                </a:lnTo>
                <a:lnTo>
                  <a:pt x="697" y="1765"/>
                </a:lnTo>
                <a:lnTo>
                  <a:pt x="767" y="1809"/>
                </a:lnTo>
                <a:lnTo>
                  <a:pt x="794" y="1826"/>
                </a:lnTo>
                <a:lnTo>
                  <a:pt x="820" y="1818"/>
                </a:lnTo>
                <a:lnTo>
                  <a:pt x="820" y="1818"/>
                </a:lnTo>
                <a:lnTo>
                  <a:pt x="829" y="1818"/>
                </a:lnTo>
                <a:lnTo>
                  <a:pt x="838" y="1800"/>
                </a:lnTo>
                <a:lnTo>
                  <a:pt x="838" y="1765"/>
                </a:lnTo>
                <a:lnTo>
                  <a:pt x="829" y="1720"/>
                </a:lnTo>
                <a:lnTo>
                  <a:pt x="811" y="1676"/>
                </a:lnTo>
                <a:lnTo>
                  <a:pt x="776" y="1579"/>
                </a:lnTo>
                <a:lnTo>
                  <a:pt x="767" y="1544"/>
                </a:lnTo>
                <a:lnTo>
                  <a:pt x="767" y="1526"/>
                </a:lnTo>
                <a:lnTo>
                  <a:pt x="767" y="1526"/>
                </a:lnTo>
                <a:lnTo>
                  <a:pt x="785" y="1517"/>
                </a:lnTo>
                <a:lnTo>
                  <a:pt x="803" y="1517"/>
                </a:lnTo>
                <a:lnTo>
                  <a:pt x="856" y="1535"/>
                </a:lnTo>
                <a:lnTo>
                  <a:pt x="891" y="1535"/>
                </a:lnTo>
                <a:lnTo>
                  <a:pt x="917" y="1544"/>
                </a:lnTo>
                <a:lnTo>
                  <a:pt x="953" y="1535"/>
                </a:lnTo>
                <a:lnTo>
                  <a:pt x="979" y="1517"/>
                </a:lnTo>
                <a:lnTo>
                  <a:pt x="979" y="1517"/>
                </a:lnTo>
                <a:lnTo>
                  <a:pt x="988" y="1491"/>
                </a:lnTo>
                <a:lnTo>
                  <a:pt x="997" y="1465"/>
                </a:lnTo>
                <a:lnTo>
                  <a:pt x="988" y="1447"/>
                </a:lnTo>
                <a:lnTo>
                  <a:pt x="961" y="1429"/>
                </a:lnTo>
                <a:lnTo>
                  <a:pt x="944" y="1412"/>
                </a:lnTo>
                <a:lnTo>
                  <a:pt x="909" y="1403"/>
                </a:lnTo>
                <a:lnTo>
                  <a:pt x="838" y="1394"/>
                </a:lnTo>
                <a:lnTo>
                  <a:pt x="838" y="1394"/>
                </a:lnTo>
                <a:lnTo>
                  <a:pt x="811" y="1394"/>
                </a:lnTo>
                <a:lnTo>
                  <a:pt x="803" y="1376"/>
                </a:lnTo>
                <a:lnTo>
                  <a:pt x="803" y="1359"/>
                </a:lnTo>
                <a:lnTo>
                  <a:pt x="820" y="1341"/>
                </a:lnTo>
                <a:lnTo>
                  <a:pt x="838" y="1332"/>
                </a:lnTo>
                <a:lnTo>
                  <a:pt x="873" y="1323"/>
                </a:lnTo>
                <a:lnTo>
                  <a:pt x="909" y="1323"/>
                </a:lnTo>
                <a:lnTo>
                  <a:pt x="944" y="1341"/>
                </a:lnTo>
                <a:lnTo>
                  <a:pt x="944" y="1341"/>
                </a:lnTo>
                <a:lnTo>
                  <a:pt x="988" y="1359"/>
                </a:lnTo>
                <a:lnTo>
                  <a:pt x="1014" y="1359"/>
                </a:lnTo>
                <a:lnTo>
                  <a:pt x="1050" y="1359"/>
                </a:lnTo>
                <a:lnTo>
                  <a:pt x="1076" y="1350"/>
                </a:lnTo>
                <a:lnTo>
                  <a:pt x="1120" y="1332"/>
                </a:lnTo>
                <a:lnTo>
                  <a:pt x="1164" y="1315"/>
                </a:lnTo>
                <a:lnTo>
                  <a:pt x="1164" y="1315"/>
                </a:lnTo>
                <a:lnTo>
                  <a:pt x="1182" y="1297"/>
                </a:lnTo>
                <a:lnTo>
                  <a:pt x="1191" y="1279"/>
                </a:lnTo>
                <a:lnTo>
                  <a:pt x="1200" y="1244"/>
                </a:lnTo>
                <a:lnTo>
                  <a:pt x="1191" y="1200"/>
                </a:lnTo>
                <a:lnTo>
                  <a:pt x="1182" y="1165"/>
                </a:lnTo>
                <a:lnTo>
                  <a:pt x="1156" y="1120"/>
                </a:lnTo>
                <a:lnTo>
                  <a:pt x="1120" y="1094"/>
                </a:lnTo>
                <a:lnTo>
                  <a:pt x="1067" y="1067"/>
                </a:lnTo>
                <a:lnTo>
                  <a:pt x="1067" y="1067"/>
                </a:lnTo>
                <a:lnTo>
                  <a:pt x="1014" y="1059"/>
                </a:lnTo>
                <a:lnTo>
                  <a:pt x="970" y="1067"/>
                </a:lnTo>
                <a:lnTo>
                  <a:pt x="944" y="1085"/>
                </a:lnTo>
                <a:lnTo>
                  <a:pt x="917" y="1103"/>
                </a:lnTo>
                <a:lnTo>
                  <a:pt x="900" y="1112"/>
                </a:lnTo>
                <a:lnTo>
                  <a:pt x="882" y="1120"/>
                </a:lnTo>
                <a:lnTo>
                  <a:pt x="856" y="1112"/>
                </a:lnTo>
                <a:lnTo>
                  <a:pt x="820" y="1076"/>
                </a:lnTo>
                <a:lnTo>
                  <a:pt x="820" y="1076"/>
                </a:lnTo>
                <a:lnTo>
                  <a:pt x="794" y="1041"/>
                </a:lnTo>
                <a:lnTo>
                  <a:pt x="785" y="1023"/>
                </a:lnTo>
                <a:lnTo>
                  <a:pt x="803" y="1006"/>
                </a:lnTo>
                <a:lnTo>
                  <a:pt x="829" y="997"/>
                </a:lnTo>
                <a:lnTo>
                  <a:pt x="882" y="970"/>
                </a:lnTo>
                <a:lnTo>
                  <a:pt x="909" y="953"/>
                </a:lnTo>
                <a:lnTo>
                  <a:pt x="917" y="917"/>
                </a:lnTo>
                <a:lnTo>
                  <a:pt x="917" y="917"/>
                </a:lnTo>
                <a:lnTo>
                  <a:pt x="909" y="882"/>
                </a:lnTo>
                <a:lnTo>
                  <a:pt x="891" y="847"/>
                </a:lnTo>
                <a:lnTo>
                  <a:pt x="820" y="759"/>
                </a:lnTo>
                <a:lnTo>
                  <a:pt x="741" y="670"/>
                </a:lnTo>
                <a:lnTo>
                  <a:pt x="670" y="582"/>
                </a:lnTo>
                <a:lnTo>
                  <a:pt x="670" y="582"/>
                </a:lnTo>
                <a:lnTo>
                  <a:pt x="653" y="547"/>
                </a:lnTo>
                <a:lnTo>
                  <a:pt x="661" y="512"/>
                </a:lnTo>
                <a:lnTo>
                  <a:pt x="679" y="494"/>
                </a:lnTo>
                <a:lnTo>
                  <a:pt x="706" y="476"/>
                </a:lnTo>
                <a:lnTo>
                  <a:pt x="741" y="467"/>
                </a:lnTo>
                <a:lnTo>
                  <a:pt x="776" y="467"/>
                </a:lnTo>
                <a:lnTo>
                  <a:pt x="803" y="476"/>
                </a:lnTo>
                <a:lnTo>
                  <a:pt x="829" y="503"/>
                </a:lnTo>
                <a:lnTo>
                  <a:pt x="829" y="503"/>
                </a:lnTo>
                <a:lnTo>
                  <a:pt x="847" y="529"/>
                </a:lnTo>
                <a:lnTo>
                  <a:pt x="873" y="547"/>
                </a:lnTo>
                <a:lnTo>
                  <a:pt x="900" y="556"/>
                </a:lnTo>
                <a:lnTo>
                  <a:pt x="935" y="564"/>
                </a:lnTo>
                <a:lnTo>
                  <a:pt x="1006" y="556"/>
                </a:lnTo>
                <a:lnTo>
                  <a:pt x="1067" y="538"/>
                </a:lnTo>
                <a:lnTo>
                  <a:pt x="1067" y="538"/>
                </a:lnTo>
                <a:lnTo>
                  <a:pt x="1085" y="520"/>
                </a:lnTo>
                <a:lnTo>
                  <a:pt x="1085" y="494"/>
                </a:lnTo>
                <a:lnTo>
                  <a:pt x="1067" y="432"/>
                </a:lnTo>
                <a:lnTo>
                  <a:pt x="1059" y="397"/>
                </a:lnTo>
                <a:lnTo>
                  <a:pt x="1067" y="370"/>
                </a:lnTo>
                <a:lnTo>
                  <a:pt x="1085" y="335"/>
                </a:lnTo>
                <a:lnTo>
                  <a:pt x="1120" y="317"/>
                </a:lnTo>
                <a:lnTo>
                  <a:pt x="1120" y="317"/>
                </a:lnTo>
                <a:lnTo>
                  <a:pt x="1164" y="300"/>
                </a:lnTo>
                <a:lnTo>
                  <a:pt x="1200" y="300"/>
                </a:lnTo>
                <a:lnTo>
                  <a:pt x="1226" y="300"/>
                </a:lnTo>
                <a:lnTo>
                  <a:pt x="1244" y="317"/>
                </a:lnTo>
                <a:lnTo>
                  <a:pt x="1270" y="344"/>
                </a:lnTo>
                <a:lnTo>
                  <a:pt x="1288" y="362"/>
                </a:lnTo>
                <a:lnTo>
                  <a:pt x="1306" y="370"/>
                </a:lnTo>
                <a:lnTo>
                  <a:pt x="1306" y="370"/>
                </a:lnTo>
                <a:lnTo>
                  <a:pt x="1314" y="370"/>
                </a:lnTo>
                <a:lnTo>
                  <a:pt x="1332" y="362"/>
                </a:lnTo>
                <a:lnTo>
                  <a:pt x="1376" y="326"/>
                </a:lnTo>
                <a:lnTo>
                  <a:pt x="1403" y="300"/>
                </a:lnTo>
                <a:lnTo>
                  <a:pt x="1438" y="282"/>
                </a:lnTo>
                <a:lnTo>
                  <a:pt x="1473" y="264"/>
                </a:lnTo>
                <a:lnTo>
                  <a:pt x="1526" y="264"/>
                </a:lnTo>
                <a:lnTo>
                  <a:pt x="1526" y="264"/>
                </a:lnTo>
                <a:lnTo>
                  <a:pt x="1579" y="273"/>
                </a:lnTo>
                <a:lnTo>
                  <a:pt x="1632" y="291"/>
                </a:lnTo>
                <a:lnTo>
                  <a:pt x="1676" y="317"/>
                </a:lnTo>
                <a:lnTo>
                  <a:pt x="1729" y="353"/>
                </a:lnTo>
                <a:lnTo>
                  <a:pt x="1729" y="353"/>
                </a:lnTo>
                <a:lnTo>
                  <a:pt x="1773" y="300"/>
                </a:lnTo>
                <a:lnTo>
                  <a:pt x="1791" y="282"/>
                </a:lnTo>
                <a:lnTo>
                  <a:pt x="1800" y="256"/>
                </a:lnTo>
                <a:lnTo>
                  <a:pt x="1800" y="256"/>
                </a:lnTo>
                <a:lnTo>
                  <a:pt x="1800" y="238"/>
                </a:lnTo>
                <a:lnTo>
                  <a:pt x="1809" y="220"/>
                </a:lnTo>
                <a:lnTo>
                  <a:pt x="1835" y="194"/>
                </a:lnTo>
                <a:lnTo>
                  <a:pt x="1870" y="159"/>
                </a:lnTo>
                <a:lnTo>
                  <a:pt x="1879" y="141"/>
                </a:lnTo>
                <a:lnTo>
                  <a:pt x="1879" y="114"/>
                </a:lnTo>
                <a:lnTo>
                  <a:pt x="1879" y="114"/>
                </a:lnTo>
                <a:lnTo>
                  <a:pt x="1870" y="62"/>
                </a:lnTo>
                <a:lnTo>
                  <a:pt x="1862" y="0"/>
                </a:lnTo>
                <a:close/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Freeform 31"/>
          <p:cNvSpPr>
            <a:spLocks noChangeArrowheads="1"/>
          </p:cNvSpPr>
          <p:nvPr/>
        </p:nvSpPr>
        <p:spPr bwMode="auto">
          <a:xfrm>
            <a:off x="7415489" y="5002391"/>
            <a:ext cx="281481" cy="158784"/>
          </a:xfrm>
          <a:custGeom>
            <a:avLst/>
            <a:gdLst>
              <a:gd name="T0" fmla="*/ 62 w 689"/>
              <a:gd name="T1" fmla="*/ 362 h 390"/>
              <a:gd name="T2" fmla="*/ 62 w 689"/>
              <a:gd name="T3" fmla="*/ 362 h 390"/>
              <a:gd name="T4" fmla="*/ 97 w 689"/>
              <a:gd name="T5" fmla="*/ 371 h 390"/>
              <a:gd name="T6" fmla="*/ 123 w 689"/>
              <a:gd name="T7" fmla="*/ 380 h 390"/>
              <a:gd name="T8" fmla="*/ 194 w 689"/>
              <a:gd name="T9" fmla="*/ 389 h 390"/>
              <a:gd name="T10" fmla="*/ 264 w 689"/>
              <a:gd name="T11" fmla="*/ 380 h 390"/>
              <a:gd name="T12" fmla="*/ 326 w 689"/>
              <a:gd name="T13" fmla="*/ 362 h 390"/>
              <a:gd name="T14" fmla="*/ 388 w 689"/>
              <a:gd name="T15" fmla="*/ 345 h 390"/>
              <a:gd name="T16" fmla="*/ 432 w 689"/>
              <a:gd name="T17" fmla="*/ 318 h 390"/>
              <a:gd name="T18" fmla="*/ 459 w 689"/>
              <a:gd name="T19" fmla="*/ 292 h 390"/>
              <a:gd name="T20" fmla="*/ 467 w 689"/>
              <a:gd name="T21" fmla="*/ 265 h 390"/>
              <a:gd name="T22" fmla="*/ 467 w 689"/>
              <a:gd name="T23" fmla="*/ 265 h 390"/>
              <a:gd name="T24" fmla="*/ 467 w 689"/>
              <a:gd name="T25" fmla="*/ 247 h 390"/>
              <a:gd name="T26" fmla="*/ 476 w 689"/>
              <a:gd name="T27" fmla="*/ 221 h 390"/>
              <a:gd name="T28" fmla="*/ 503 w 689"/>
              <a:gd name="T29" fmla="*/ 168 h 390"/>
              <a:gd name="T30" fmla="*/ 556 w 689"/>
              <a:gd name="T31" fmla="*/ 115 h 390"/>
              <a:gd name="T32" fmla="*/ 591 w 689"/>
              <a:gd name="T33" fmla="*/ 97 h 390"/>
              <a:gd name="T34" fmla="*/ 626 w 689"/>
              <a:gd name="T35" fmla="*/ 80 h 390"/>
              <a:gd name="T36" fmla="*/ 626 w 689"/>
              <a:gd name="T37" fmla="*/ 80 h 390"/>
              <a:gd name="T38" fmla="*/ 653 w 689"/>
              <a:gd name="T39" fmla="*/ 62 h 390"/>
              <a:gd name="T40" fmla="*/ 679 w 689"/>
              <a:gd name="T41" fmla="*/ 45 h 390"/>
              <a:gd name="T42" fmla="*/ 688 w 689"/>
              <a:gd name="T43" fmla="*/ 27 h 390"/>
              <a:gd name="T44" fmla="*/ 688 w 689"/>
              <a:gd name="T45" fmla="*/ 9 h 390"/>
              <a:gd name="T46" fmla="*/ 679 w 689"/>
              <a:gd name="T47" fmla="*/ 0 h 390"/>
              <a:gd name="T48" fmla="*/ 662 w 689"/>
              <a:gd name="T49" fmla="*/ 0 h 390"/>
              <a:gd name="T50" fmla="*/ 644 w 689"/>
              <a:gd name="T51" fmla="*/ 9 h 390"/>
              <a:gd name="T52" fmla="*/ 617 w 689"/>
              <a:gd name="T53" fmla="*/ 18 h 390"/>
              <a:gd name="T54" fmla="*/ 617 w 689"/>
              <a:gd name="T55" fmla="*/ 18 h 390"/>
              <a:gd name="T56" fmla="*/ 556 w 689"/>
              <a:gd name="T57" fmla="*/ 62 h 390"/>
              <a:gd name="T58" fmla="*/ 459 w 689"/>
              <a:gd name="T59" fmla="*/ 106 h 390"/>
              <a:gd name="T60" fmla="*/ 335 w 689"/>
              <a:gd name="T61" fmla="*/ 133 h 390"/>
              <a:gd name="T62" fmla="*/ 194 w 689"/>
              <a:gd name="T63" fmla="*/ 150 h 390"/>
              <a:gd name="T64" fmla="*/ 194 w 689"/>
              <a:gd name="T65" fmla="*/ 150 h 390"/>
              <a:gd name="T66" fmla="*/ 132 w 689"/>
              <a:gd name="T67" fmla="*/ 159 h 390"/>
              <a:gd name="T68" fmla="*/ 79 w 689"/>
              <a:gd name="T69" fmla="*/ 177 h 390"/>
              <a:gd name="T70" fmla="*/ 35 w 689"/>
              <a:gd name="T71" fmla="*/ 203 h 390"/>
              <a:gd name="T72" fmla="*/ 9 w 689"/>
              <a:gd name="T73" fmla="*/ 230 h 390"/>
              <a:gd name="T74" fmla="*/ 0 w 689"/>
              <a:gd name="T75" fmla="*/ 265 h 390"/>
              <a:gd name="T76" fmla="*/ 0 w 689"/>
              <a:gd name="T77" fmla="*/ 300 h 390"/>
              <a:gd name="T78" fmla="*/ 26 w 689"/>
              <a:gd name="T79" fmla="*/ 327 h 390"/>
              <a:gd name="T80" fmla="*/ 62 w 689"/>
              <a:gd name="T81" fmla="*/ 362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9" h="390">
                <a:moveTo>
                  <a:pt x="62" y="362"/>
                </a:moveTo>
                <a:lnTo>
                  <a:pt x="62" y="362"/>
                </a:lnTo>
                <a:lnTo>
                  <a:pt x="97" y="371"/>
                </a:lnTo>
                <a:lnTo>
                  <a:pt x="123" y="380"/>
                </a:lnTo>
                <a:lnTo>
                  <a:pt x="194" y="389"/>
                </a:lnTo>
                <a:lnTo>
                  <a:pt x="264" y="380"/>
                </a:lnTo>
                <a:lnTo>
                  <a:pt x="326" y="362"/>
                </a:lnTo>
                <a:lnTo>
                  <a:pt x="388" y="345"/>
                </a:lnTo>
                <a:lnTo>
                  <a:pt x="432" y="318"/>
                </a:lnTo>
                <a:lnTo>
                  <a:pt x="459" y="292"/>
                </a:lnTo>
                <a:lnTo>
                  <a:pt x="467" y="265"/>
                </a:lnTo>
                <a:lnTo>
                  <a:pt x="467" y="265"/>
                </a:lnTo>
                <a:lnTo>
                  <a:pt x="467" y="247"/>
                </a:lnTo>
                <a:lnTo>
                  <a:pt x="476" y="221"/>
                </a:lnTo>
                <a:lnTo>
                  <a:pt x="503" y="168"/>
                </a:lnTo>
                <a:lnTo>
                  <a:pt x="556" y="115"/>
                </a:lnTo>
                <a:lnTo>
                  <a:pt x="591" y="97"/>
                </a:lnTo>
                <a:lnTo>
                  <a:pt x="626" y="80"/>
                </a:lnTo>
                <a:lnTo>
                  <a:pt x="626" y="80"/>
                </a:lnTo>
                <a:lnTo>
                  <a:pt x="653" y="62"/>
                </a:lnTo>
                <a:lnTo>
                  <a:pt x="679" y="45"/>
                </a:lnTo>
                <a:lnTo>
                  <a:pt x="688" y="27"/>
                </a:lnTo>
                <a:lnTo>
                  <a:pt x="688" y="9"/>
                </a:lnTo>
                <a:lnTo>
                  <a:pt x="679" y="0"/>
                </a:lnTo>
                <a:lnTo>
                  <a:pt x="662" y="0"/>
                </a:lnTo>
                <a:lnTo>
                  <a:pt x="644" y="9"/>
                </a:lnTo>
                <a:lnTo>
                  <a:pt x="617" y="18"/>
                </a:lnTo>
                <a:lnTo>
                  <a:pt x="617" y="18"/>
                </a:lnTo>
                <a:lnTo>
                  <a:pt x="556" y="62"/>
                </a:lnTo>
                <a:lnTo>
                  <a:pt x="459" y="106"/>
                </a:lnTo>
                <a:lnTo>
                  <a:pt x="335" y="133"/>
                </a:lnTo>
                <a:lnTo>
                  <a:pt x="194" y="150"/>
                </a:lnTo>
                <a:lnTo>
                  <a:pt x="194" y="150"/>
                </a:lnTo>
                <a:lnTo>
                  <a:pt x="132" y="159"/>
                </a:lnTo>
                <a:lnTo>
                  <a:pt x="79" y="177"/>
                </a:lnTo>
                <a:lnTo>
                  <a:pt x="35" y="203"/>
                </a:lnTo>
                <a:lnTo>
                  <a:pt x="9" y="230"/>
                </a:lnTo>
                <a:lnTo>
                  <a:pt x="0" y="265"/>
                </a:lnTo>
                <a:lnTo>
                  <a:pt x="0" y="300"/>
                </a:lnTo>
                <a:lnTo>
                  <a:pt x="26" y="327"/>
                </a:lnTo>
                <a:lnTo>
                  <a:pt x="62" y="362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Freeform 32"/>
          <p:cNvSpPr>
            <a:spLocks noChangeArrowheads="1"/>
          </p:cNvSpPr>
          <p:nvPr/>
        </p:nvSpPr>
        <p:spPr bwMode="auto">
          <a:xfrm>
            <a:off x="2278459" y="2046840"/>
            <a:ext cx="512440" cy="602658"/>
          </a:xfrm>
          <a:custGeom>
            <a:avLst/>
            <a:gdLst>
              <a:gd name="T0" fmla="*/ 353 w 1254"/>
              <a:gd name="T1" fmla="*/ 1473 h 1474"/>
              <a:gd name="T2" fmla="*/ 618 w 1254"/>
              <a:gd name="T3" fmla="*/ 1394 h 1474"/>
              <a:gd name="T4" fmla="*/ 812 w 1254"/>
              <a:gd name="T5" fmla="*/ 1261 h 1474"/>
              <a:gd name="T6" fmla="*/ 918 w 1254"/>
              <a:gd name="T7" fmla="*/ 1200 h 1474"/>
              <a:gd name="T8" fmla="*/ 1085 w 1254"/>
              <a:gd name="T9" fmla="*/ 1208 h 1474"/>
              <a:gd name="T10" fmla="*/ 1182 w 1254"/>
              <a:gd name="T11" fmla="*/ 1191 h 1474"/>
              <a:gd name="T12" fmla="*/ 1235 w 1254"/>
              <a:gd name="T13" fmla="*/ 1111 h 1474"/>
              <a:gd name="T14" fmla="*/ 1253 w 1254"/>
              <a:gd name="T15" fmla="*/ 855 h 1474"/>
              <a:gd name="T16" fmla="*/ 1200 w 1254"/>
              <a:gd name="T17" fmla="*/ 556 h 1474"/>
              <a:gd name="T18" fmla="*/ 1174 w 1254"/>
              <a:gd name="T19" fmla="*/ 477 h 1474"/>
              <a:gd name="T20" fmla="*/ 1121 w 1254"/>
              <a:gd name="T21" fmla="*/ 415 h 1474"/>
              <a:gd name="T22" fmla="*/ 1041 w 1254"/>
              <a:gd name="T23" fmla="*/ 327 h 1474"/>
              <a:gd name="T24" fmla="*/ 953 w 1254"/>
              <a:gd name="T25" fmla="*/ 309 h 1474"/>
              <a:gd name="T26" fmla="*/ 909 w 1254"/>
              <a:gd name="T27" fmla="*/ 415 h 1474"/>
              <a:gd name="T28" fmla="*/ 882 w 1254"/>
              <a:gd name="T29" fmla="*/ 451 h 1474"/>
              <a:gd name="T30" fmla="*/ 777 w 1254"/>
              <a:gd name="T31" fmla="*/ 398 h 1474"/>
              <a:gd name="T32" fmla="*/ 697 w 1254"/>
              <a:gd name="T33" fmla="*/ 371 h 1474"/>
              <a:gd name="T34" fmla="*/ 706 w 1254"/>
              <a:gd name="T35" fmla="*/ 300 h 1474"/>
              <a:gd name="T36" fmla="*/ 785 w 1254"/>
              <a:gd name="T37" fmla="*/ 203 h 1474"/>
              <a:gd name="T38" fmla="*/ 847 w 1254"/>
              <a:gd name="T39" fmla="*/ 98 h 1474"/>
              <a:gd name="T40" fmla="*/ 829 w 1254"/>
              <a:gd name="T41" fmla="*/ 27 h 1474"/>
              <a:gd name="T42" fmla="*/ 732 w 1254"/>
              <a:gd name="T43" fmla="*/ 0 h 1474"/>
              <a:gd name="T44" fmla="*/ 591 w 1254"/>
              <a:gd name="T45" fmla="*/ 9 h 1474"/>
              <a:gd name="T46" fmla="*/ 529 w 1254"/>
              <a:gd name="T47" fmla="*/ 89 h 1474"/>
              <a:gd name="T48" fmla="*/ 547 w 1254"/>
              <a:gd name="T49" fmla="*/ 150 h 1474"/>
              <a:gd name="T50" fmla="*/ 644 w 1254"/>
              <a:gd name="T51" fmla="*/ 195 h 1474"/>
              <a:gd name="T52" fmla="*/ 671 w 1254"/>
              <a:gd name="T53" fmla="*/ 230 h 1474"/>
              <a:gd name="T54" fmla="*/ 627 w 1254"/>
              <a:gd name="T55" fmla="*/ 283 h 1474"/>
              <a:gd name="T56" fmla="*/ 468 w 1254"/>
              <a:gd name="T57" fmla="*/ 336 h 1474"/>
              <a:gd name="T58" fmla="*/ 388 w 1254"/>
              <a:gd name="T59" fmla="*/ 371 h 1474"/>
              <a:gd name="T60" fmla="*/ 274 w 1254"/>
              <a:gd name="T61" fmla="*/ 362 h 1474"/>
              <a:gd name="T62" fmla="*/ 115 w 1254"/>
              <a:gd name="T63" fmla="*/ 362 h 1474"/>
              <a:gd name="T64" fmla="*/ 88 w 1254"/>
              <a:gd name="T65" fmla="*/ 398 h 1474"/>
              <a:gd name="T66" fmla="*/ 141 w 1254"/>
              <a:gd name="T67" fmla="*/ 477 h 1474"/>
              <a:gd name="T68" fmla="*/ 159 w 1254"/>
              <a:gd name="T69" fmla="*/ 565 h 1474"/>
              <a:gd name="T70" fmla="*/ 124 w 1254"/>
              <a:gd name="T71" fmla="*/ 618 h 1474"/>
              <a:gd name="T72" fmla="*/ 141 w 1254"/>
              <a:gd name="T73" fmla="*/ 689 h 1474"/>
              <a:gd name="T74" fmla="*/ 282 w 1254"/>
              <a:gd name="T75" fmla="*/ 794 h 1474"/>
              <a:gd name="T76" fmla="*/ 326 w 1254"/>
              <a:gd name="T77" fmla="*/ 864 h 1474"/>
              <a:gd name="T78" fmla="*/ 238 w 1254"/>
              <a:gd name="T79" fmla="*/ 970 h 1474"/>
              <a:gd name="T80" fmla="*/ 203 w 1254"/>
              <a:gd name="T81" fmla="*/ 1041 h 1474"/>
              <a:gd name="T82" fmla="*/ 150 w 1254"/>
              <a:gd name="T83" fmla="*/ 1138 h 1474"/>
              <a:gd name="T84" fmla="*/ 26 w 1254"/>
              <a:gd name="T85" fmla="*/ 1208 h 1474"/>
              <a:gd name="T86" fmla="*/ 0 w 1254"/>
              <a:gd name="T87" fmla="*/ 1270 h 1474"/>
              <a:gd name="T88" fmla="*/ 79 w 1254"/>
              <a:gd name="T89" fmla="*/ 1385 h 1474"/>
              <a:gd name="T90" fmla="*/ 247 w 1254"/>
              <a:gd name="T91" fmla="*/ 1464 h 1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4" h="1474">
                <a:moveTo>
                  <a:pt x="300" y="1473"/>
                </a:moveTo>
                <a:lnTo>
                  <a:pt x="300" y="1473"/>
                </a:lnTo>
                <a:lnTo>
                  <a:pt x="353" y="1473"/>
                </a:lnTo>
                <a:lnTo>
                  <a:pt x="406" y="1464"/>
                </a:lnTo>
                <a:lnTo>
                  <a:pt x="547" y="1420"/>
                </a:lnTo>
                <a:lnTo>
                  <a:pt x="618" y="1394"/>
                </a:lnTo>
                <a:lnTo>
                  <a:pt x="688" y="1358"/>
                </a:lnTo>
                <a:lnTo>
                  <a:pt x="759" y="1314"/>
                </a:lnTo>
                <a:lnTo>
                  <a:pt x="812" y="1261"/>
                </a:lnTo>
                <a:lnTo>
                  <a:pt x="812" y="1261"/>
                </a:lnTo>
                <a:lnTo>
                  <a:pt x="865" y="1226"/>
                </a:lnTo>
                <a:lnTo>
                  <a:pt x="918" y="1200"/>
                </a:lnTo>
                <a:lnTo>
                  <a:pt x="962" y="1200"/>
                </a:lnTo>
                <a:lnTo>
                  <a:pt x="1006" y="1200"/>
                </a:lnTo>
                <a:lnTo>
                  <a:pt x="1085" y="1208"/>
                </a:lnTo>
                <a:lnTo>
                  <a:pt x="1129" y="1208"/>
                </a:lnTo>
                <a:lnTo>
                  <a:pt x="1182" y="1191"/>
                </a:lnTo>
                <a:lnTo>
                  <a:pt x="1182" y="1191"/>
                </a:lnTo>
                <a:lnTo>
                  <a:pt x="1200" y="1173"/>
                </a:lnTo>
                <a:lnTo>
                  <a:pt x="1227" y="1147"/>
                </a:lnTo>
                <a:lnTo>
                  <a:pt x="1235" y="1111"/>
                </a:lnTo>
                <a:lnTo>
                  <a:pt x="1244" y="1067"/>
                </a:lnTo>
                <a:lnTo>
                  <a:pt x="1253" y="970"/>
                </a:lnTo>
                <a:lnTo>
                  <a:pt x="1253" y="855"/>
                </a:lnTo>
                <a:lnTo>
                  <a:pt x="1244" y="751"/>
                </a:lnTo>
                <a:lnTo>
                  <a:pt x="1227" y="645"/>
                </a:lnTo>
                <a:lnTo>
                  <a:pt x="1200" y="556"/>
                </a:lnTo>
                <a:lnTo>
                  <a:pt x="1182" y="503"/>
                </a:lnTo>
                <a:lnTo>
                  <a:pt x="1182" y="503"/>
                </a:lnTo>
                <a:lnTo>
                  <a:pt x="1174" y="477"/>
                </a:lnTo>
                <a:lnTo>
                  <a:pt x="1174" y="451"/>
                </a:lnTo>
                <a:lnTo>
                  <a:pt x="1174" y="451"/>
                </a:lnTo>
                <a:lnTo>
                  <a:pt x="1121" y="415"/>
                </a:lnTo>
                <a:lnTo>
                  <a:pt x="1077" y="362"/>
                </a:lnTo>
                <a:lnTo>
                  <a:pt x="1077" y="362"/>
                </a:lnTo>
                <a:lnTo>
                  <a:pt x="1041" y="327"/>
                </a:lnTo>
                <a:lnTo>
                  <a:pt x="1006" y="309"/>
                </a:lnTo>
                <a:lnTo>
                  <a:pt x="979" y="300"/>
                </a:lnTo>
                <a:lnTo>
                  <a:pt x="953" y="309"/>
                </a:lnTo>
                <a:lnTo>
                  <a:pt x="935" y="336"/>
                </a:lnTo>
                <a:lnTo>
                  <a:pt x="918" y="353"/>
                </a:lnTo>
                <a:lnTo>
                  <a:pt x="909" y="415"/>
                </a:lnTo>
                <a:lnTo>
                  <a:pt x="909" y="415"/>
                </a:lnTo>
                <a:lnTo>
                  <a:pt x="891" y="442"/>
                </a:lnTo>
                <a:lnTo>
                  <a:pt x="882" y="451"/>
                </a:lnTo>
                <a:lnTo>
                  <a:pt x="856" y="442"/>
                </a:lnTo>
                <a:lnTo>
                  <a:pt x="829" y="433"/>
                </a:lnTo>
                <a:lnTo>
                  <a:pt x="777" y="398"/>
                </a:lnTo>
                <a:lnTo>
                  <a:pt x="715" y="380"/>
                </a:lnTo>
                <a:lnTo>
                  <a:pt x="715" y="380"/>
                </a:lnTo>
                <a:lnTo>
                  <a:pt x="697" y="371"/>
                </a:lnTo>
                <a:lnTo>
                  <a:pt x="697" y="353"/>
                </a:lnTo>
                <a:lnTo>
                  <a:pt x="697" y="327"/>
                </a:lnTo>
                <a:lnTo>
                  <a:pt x="706" y="300"/>
                </a:lnTo>
                <a:lnTo>
                  <a:pt x="750" y="248"/>
                </a:lnTo>
                <a:lnTo>
                  <a:pt x="785" y="203"/>
                </a:lnTo>
                <a:lnTo>
                  <a:pt x="785" y="203"/>
                </a:lnTo>
                <a:lnTo>
                  <a:pt x="812" y="186"/>
                </a:lnTo>
                <a:lnTo>
                  <a:pt x="829" y="142"/>
                </a:lnTo>
                <a:lnTo>
                  <a:pt x="847" y="98"/>
                </a:lnTo>
                <a:lnTo>
                  <a:pt x="865" y="36"/>
                </a:lnTo>
                <a:lnTo>
                  <a:pt x="865" y="36"/>
                </a:lnTo>
                <a:lnTo>
                  <a:pt x="829" y="27"/>
                </a:lnTo>
                <a:lnTo>
                  <a:pt x="829" y="27"/>
                </a:lnTo>
                <a:lnTo>
                  <a:pt x="785" y="18"/>
                </a:lnTo>
                <a:lnTo>
                  <a:pt x="732" y="0"/>
                </a:lnTo>
                <a:lnTo>
                  <a:pt x="679" y="0"/>
                </a:lnTo>
                <a:lnTo>
                  <a:pt x="635" y="0"/>
                </a:lnTo>
                <a:lnTo>
                  <a:pt x="591" y="9"/>
                </a:lnTo>
                <a:lnTo>
                  <a:pt x="565" y="27"/>
                </a:lnTo>
                <a:lnTo>
                  <a:pt x="538" y="53"/>
                </a:lnTo>
                <a:lnTo>
                  <a:pt x="529" y="89"/>
                </a:lnTo>
                <a:lnTo>
                  <a:pt x="529" y="89"/>
                </a:lnTo>
                <a:lnTo>
                  <a:pt x="538" y="124"/>
                </a:lnTo>
                <a:lnTo>
                  <a:pt x="547" y="150"/>
                </a:lnTo>
                <a:lnTo>
                  <a:pt x="574" y="168"/>
                </a:lnTo>
                <a:lnTo>
                  <a:pt x="600" y="177"/>
                </a:lnTo>
                <a:lnTo>
                  <a:pt x="644" y="195"/>
                </a:lnTo>
                <a:lnTo>
                  <a:pt x="662" y="212"/>
                </a:lnTo>
                <a:lnTo>
                  <a:pt x="671" y="230"/>
                </a:lnTo>
                <a:lnTo>
                  <a:pt x="671" y="230"/>
                </a:lnTo>
                <a:lnTo>
                  <a:pt x="662" y="256"/>
                </a:lnTo>
                <a:lnTo>
                  <a:pt x="653" y="274"/>
                </a:lnTo>
                <a:lnTo>
                  <a:pt x="627" y="283"/>
                </a:lnTo>
                <a:lnTo>
                  <a:pt x="591" y="292"/>
                </a:lnTo>
                <a:lnTo>
                  <a:pt x="512" y="318"/>
                </a:lnTo>
                <a:lnTo>
                  <a:pt x="468" y="336"/>
                </a:lnTo>
                <a:lnTo>
                  <a:pt x="432" y="353"/>
                </a:lnTo>
                <a:lnTo>
                  <a:pt x="432" y="353"/>
                </a:lnTo>
                <a:lnTo>
                  <a:pt x="388" y="371"/>
                </a:lnTo>
                <a:lnTo>
                  <a:pt x="353" y="380"/>
                </a:lnTo>
                <a:lnTo>
                  <a:pt x="309" y="371"/>
                </a:lnTo>
                <a:lnTo>
                  <a:pt x="274" y="362"/>
                </a:lnTo>
                <a:lnTo>
                  <a:pt x="194" y="345"/>
                </a:lnTo>
                <a:lnTo>
                  <a:pt x="150" y="345"/>
                </a:lnTo>
                <a:lnTo>
                  <a:pt x="115" y="362"/>
                </a:lnTo>
                <a:lnTo>
                  <a:pt x="115" y="362"/>
                </a:lnTo>
                <a:lnTo>
                  <a:pt x="88" y="380"/>
                </a:lnTo>
                <a:lnTo>
                  <a:pt x="88" y="398"/>
                </a:lnTo>
                <a:lnTo>
                  <a:pt x="97" y="424"/>
                </a:lnTo>
                <a:lnTo>
                  <a:pt x="124" y="451"/>
                </a:lnTo>
                <a:lnTo>
                  <a:pt x="141" y="477"/>
                </a:lnTo>
                <a:lnTo>
                  <a:pt x="159" y="512"/>
                </a:lnTo>
                <a:lnTo>
                  <a:pt x="168" y="548"/>
                </a:lnTo>
                <a:lnTo>
                  <a:pt x="159" y="565"/>
                </a:lnTo>
                <a:lnTo>
                  <a:pt x="150" y="583"/>
                </a:lnTo>
                <a:lnTo>
                  <a:pt x="150" y="583"/>
                </a:lnTo>
                <a:lnTo>
                  <a:pt x="124" y="618"/>
                </a:lnTo>
                <a:lnTo>
                  <a:pt x="115" y="645"/>
                </a:lnTo>
                <a:lnTo>
                  <a:pt x="124" y="671"/>
                </a:lnTo>
                <a:lnTo>
                  <a:pt x="141" y="689"/>
                </a:lnTo>
                <a:lnTo>
                  <a:pt x="194" y="733"/>
                </a:lnTo>
                <a:lnTo>
                  <a:pt x="282" y="794"/>
                </a:lnTo>
                <a:lnTo>
                  <a:pt x="282" y="794"/>
                </a:lnTo>
                <a:lnTo>
                  <a:pt x="318" y="829"/>
                </a:lnTo>
                <a:lnTo>
                  <a:pt x="326" y="847"/>
                </a:lnTo>
                <a:lnTo>
                  <a:pt x="326" y="864"/>
                </a:lnTo>
                <a:lnTo>
                  <a:pt x="318" y="891"/>
                </a:lnTo>
                <a:lnTo>
                  <a:pt x="291" y="917"/>
                </a:lnTo>
                <a:lnTo>
                  <a:pt x="238" y="970"/>
                </a:lnTo>
                <a:lnTo>
                  <a:pt x="212" y="1005"/>
                </a:lnTo>
                <a:lnTo>
                  <a:pt x="203" y="1041"/>
                </a:lnTo>
                <a:lnTo>
                  <a:pt x="203" y="1041"/>
                </a:lnTo>
                <a:lnTo>
                  <a:pt x="194" y="1085"/>
                </a:lnTo>
                <a:lnTo>
                  <a:pt x="176" y="1111"/>
                </a:lnTo>
                <a:lnTo>
                  <a:pt x="150" y="1138"/>
                </a:lnTo>
                <a:lnTo>
                  <a:pt x="124" y="1155"/>
                </a:lnTo>
                <a:lnTo>
                  <a:pt x="53" y="1191"/>
                </a:lnTo>
                <a:lnTo>
                  <a:pt x="26" y="1208"/>
                </a:lnTo>
                <a:lnTo>
                  <a:pt x="9" y="1235"/>
                </a:lnTo>
                <a:lnTo>
                  <a:pt x="9" y="1235"/>
                </a:lnTo>
                <a:lnTo>
                  <a:pt x="0" y="1270"/>
                </a:lnTo>
                <a:lnTo>
                  <a:pt x="18" y="1305"/>
                </a:lnTo>
                <a:lnTo>
                  <a:pt x="44" y="1350"/>
                </a:lnTo>
                <a:lnTo>
                  <a:pt x="79" y="1385"/>
                </a:lnTo>
                <a:lnTo>
                  <a:pt x="132" y="1420"/>
                </a:lnTo>
                <a:lnTo>
                  <a:pt x="185" y="1447"/>
                </a:lnTo>
                <a:lnTo>
                  <a:pt x="247" y="1464"/>
                </a:lnTo>
                <a:lnTo>
                  <a:pt x="300" y="1473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Freeform 33"/>
          <p:cNvSpPr>
            <a:spLocks noChangeArrowheads="1"/>
          </p:cNvSpPr>
          <p:nvPr/>
        </p:nvSpPr>
        <p:spPr bwMode="auto">
          <a:xfrm>
            <a:off x="2563549" y="1052636"/>
            <a:ext cx="1207121" cy="1845865"/>
          </a:xfrm>
          <a:custGeom>
            <a:avLst/>
            <a:gdLst>
              <a:gd name="T0" fmla="*/ 512 w 2948"/>
              <a:gd name="T1" fmla="*/ 1050 h 4509"/>
              <a:gd name="T2" fmla="*/ 291 w 2948"/>
              <a:gd name="T3" fmla="*/ 1235 h 4509"/>
              <a:gd name="T4" fmla="*/ 2100 w 2948"/>
              <a:gd name="T5" fmla="*/ 132 h 4509"/>
              <a:gd name="T6" fmla="*/ 2021 w 2948"/>
              <a:gd name="T7" fmla="*/ 26 h 4509"/>
              <a:gd name="T8" fmla="*/ 2947 w 2948"/>
              <a:gd name="T9" fmla="*/ 3493 h 4509"/>
              <a:gd name="T10" fmla="*/ 2639 w 2948"/>
              <a:gd name="T11" fmla="*/ 3326 h 4509"/>
              <a:gd name="T12" fmla="*/ 2489 w 2948"/>
              <a:gd name="T13" fmla="*/ 3317 h 4509"/>
              <a:gd name="T14" fmla="*/ 2462 w 2948"/>
              <a:gd name="T15" fmla="*/ 3150 h 4509"/>
              <a:gd name="T16" fmla="*/ 2365 w 2948"/>
              <a:gd name="T17" fmla="*/ 2877 h 4509"/>
              <a:gd name="T18" fmla="*/ 2074 w 2948"/>
              <a:gd name="T19" fmla="*/ 2585 h 4509"/>
              <a:gd name="T20" fmla="*/ 1888 w 2948"/>
              <a:gd name="T21" fmla="*/ 2197 h 4509"/>
              <a:gd name="T22" fmla="*/ 1562 w 2948"/>
              <a:gd name="T23" fmla="*/ 2074 h 4509"/>
              <a:gd name="T24" fmla="*/ 1606 w 2948"/>
              <a:gd name="T25" fmla="*/ 1888 h 4509"/>
              <a:gd name="T26" fmla="*/ 1836 w 2948"/>
              <a:gd name="T27" fmla="*/ 1368 h 4509"/>
              <a:gd name="T28" fmla="*/ 1280 w 2948"/>
              <a:gd name="T29" fmla="*/ 1341 h 4509"/>
              <a:gd name="T30" fmla="*/ 1183 w 2948"/>
              <a:gd name="T31" fmla="*/ 1244 h 4509"/>
              <a:gd name="T32" fmla="*/ 1421 w 2948"/>
              <a:gd name="T33" fmla="*/ 953 h 4509"/>
              <a:gd name="T34" fmla="*/ 1394 w 2948"/>
              <a:gd name="T35" fmla="*/ 829 h 4509"/>
              <a:gd name="T36" fmla="*/ 1094 w 2948"/>
              <a:gd name="T37" fmla="*/ 962 h 4509"/>
              <a:gd name="T38" fmla="*/ 812 w 2948"/>
              <a:gd name="T39" fmla="*/ 1200 h 4509"/>
              <a:gd name="T40" fmla="*/ 688 w 2948"/>
              <a:gd name="T41" fmla="*/ 1429 h 4509"/>
              <a:gd name="T42" fmla="*/ 574 w 2948"/>
              <a:gd name="T43" fmla="*/ 1447 h 4509"/>
              <a:gd name="T44" fmla="*/ 424 w 2948"/>
              <a:gd name="T45" fmla="*/ 1500 h 4509"/>
              <a:gd name="T46" fmla="*/ 680 w 2948"/>
              <a:gd name="T47" fmla="*/ 1615 h 4509"/>
              <a:gd name="T48" fmla="*/ 574 w 2948"/>
              <a:gd name="T49" fmla="*/ 1897 h 4509"/>
              <a:gd name="T50" fmla="*/ 618 w 2948"/>
              <a:gd name="T51" fmla="*/ 2047 h 4509"/>
              <a:gd name="T52" fmla="*/ 494 w 2948"/>
              <a:gd name="T53" fmla="*/ 2179 h 4509"/>
              <a:gd name="T54" fmla="*/ 706 w 2948"/>
              <a:gd name="T55" fmla="*/ 2241 h 4509"/>
              <a:gd name="T56" fmla="*/ 900 w 2948"/>
              <a:gd name="T57" fmla="*/ 2135 h 4509"/>
              <a:gd name="T58" fmla="*/ 962 w 2948"/>
              <a:gd name="T59" fmla="*/ 2197 h 4509"/>
              <a:gd name="T60" fmla="*/ 865 w 2948"/>
              <a:gd name="T61" fmla="*/ 2532 h 4509"/>
              <a:gd name="T62" fmla="*/ 1244 w 2948"/>
              <a:gd name="T63" fmla="*/ 2532 h 4509"/>
              <a:gd name="T64" fmla="*/ 1394 w 2948"/>
              <a:gd name="T65" fmla="*/ 2550 h 4509"/>
              <a:gd name="T66" fmla="*/ 1394 w 2948"/>
              <a:gd name="T67" fmla="*/ 2753 h 4509"/>
              <a:gd name="T68" fmla="*/ 1491 w 2948"/>
              <a:gd name="T69" fmla="*/ 2903 h 4509"/>
              <a:gd name="T70" fmla="*/ 1315 w 2948"/>
              <a:gd name="T71" fmla="*/ 3194 h 4509"/>
              <a:gd name="T72" fmla="*/ 1112 w 2948"/>
              <a:gd name="T73" fmla="*/ 3141 h 4509"/>
              <a:gd name="T74" fmla="*/ 1006 w 2948"/>
              <a:gd name="T75" fmla="*/ 3343 h 4509"/>
              <a:gd name="T76" fmla="*/ 1165 w 2948"/>
              <a:gd name="T77" fmla="*/ 3502 h 4509"/>
              <a:gd name="T78" fmla="*/ 830 w 2948"/>
              <a:gd name="T79" fmla="*/ 3731 h 4509"/>
              <a:gd name="T80" fmla="*/ 997 w 2948"/>
              <a:gd name="T81" fmla="*/ 3829 h 4509"/>
              <a:gd name="T82" fmla="*/ 1209 w 2948"/>
              <a:gd name="T83" fmla="*/ 3873 h 4509"/>
              <a:gd name="T84" fmla="*/ 1571 w 2948"/>
              <a:gd name="T85" fmla="*/ 3899 h 4509"/>
              <a:gd name="T86" fmla="*/ 1341 w 2948"/>
              <a:gd name="T87" fmla="*/ 4023 h 4509"/>
              <a:gd name="T88" fmla="*/ 865 w 2948"/>
              <a:gd name="T89" fmla="*/ 4331 h 4509"/>
              <a:gd name="T90" fmla="*/ 935 w 2948"/>
              <a:gd name="T91" fmla="*/ 4429 h 4509"/>
              <a:gd name="T92" fmla="*/ 1218 w 2948"/>
              <a:gd name="T93" fmla="*/ 4411 h 4509"/>
              <a:gd name="T94" fmla="*/ 1368 w 2948"/>
              <a:gd name="T95" fmla="*/ 4287 h 4509"/>
              <a:gd name="T96" fmla="*/ 1721 w 2948"/>
              <a:gd name="T97" fmla="*/ 4243 h 4509"/>
              <a:gd name="T98" fmla="*/ 2056 w 2948"/>
              <a:gd name="T99" fmla="*/ 4252 h 4509"/>
              <a:gd name="T100" fmla="*/ 2612 w 2948"/>
              <a:gd name="T101" fmla="*/ 4129 h 4509"/>
              <a:gd name="T102" fmla="*/ 2674 w 2948"/>
              <a:gd name="T103" fmla="*/ 3952 h 4509"/>
              <a:gd name="T104" fmla="*/ 2700 w 2948"/>
              <a:gd name="T105" fmla="*/ 3776 h 4509"/>
              <a:gd name="T106" fmla="*/ 538 w 2948"/>
              <a:gd name="T107" fmla="*/ 2400 h 4509"/>
              <a:gd name="T108" fmla="*/ 168 w 2948"/>
              <a:gd name="T109" fmla="*/ 2462 h 4509"/>
              <a:gd name="T110" fmla="*/ 0 w 2948"/>
              <a:gd name="T111" fmla="*/ 2779 h 4509"/>
              <a:gd name="T112" fmla="*/ 212 w 2948"/>
              <a:gd name="T113" fmla="*/ 2841 h 4509"/>
              <a:gd name="T114" fmla="*/ 380 w 2948"/>
              <a:gd name="T115" fmla="*/ 2788 h 4509"/>
              <a:gd name="T116" fmla="*/ 706 w 2948"/>
              <a:gd name="T117" fmla="*/ 2735 h 4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8" h="4509">
                <a:moveTo>
                  <a:pt x="300" y="1288"/>
                </a:moveTo>
                <a:lnTo>
                  <a:pt x="300" y="1288"/>
                </a:lnTo>
                <a:lnTo>
                  <a:pt x="353" y="1279"/>
                </a:lnTo>
                <a:lnTo>
                  <a:pt x="388" y="1253"/>
                </a:lnTo>
                <a:lnTo>
                  <a:pt x="432" y="1218"/>
                </a:lnTo>
                <a:lnTo>
                  <a:pt x="468" y="1173"/>
                </a:lnTo>
                <a:lnTo>
                  <a:pt x="494" y="1129"/>
                </a:lnTo>
                <a:lnTo>
                  <a:pt x="512" y="1085"/>
                </a:lnTo>
                <a:lnTo>
                  <a:pt x="512" y="1050"/>
                </a:lnTo>
                <a:lnTo>
                  <a:pt x="503" y="1023"/>
                </a:lnTo>
                <a:lnTo>
                  <a:pt x="503" y="1023"/>
                </a:lnTo>
                <a:lnTo>
                  <a:pt x="485" y="1015"/>
                </a:lnTo>
                <a:lnTo>
                  <a:pt x="477" y="1015"/>
                </a:lnTo>
                <a:lnTo>
                  <a:pt x="432" y="1041"/>
                </a:lnTo>
                <a:lnTo>
                  <a:pt x="388" y="1085"/>
                </a:lnTo>
                <a:lnTo>
                  <a:pt x="344" y="1138"/>
                </a:lnTo>
                <a:lnTo>
                  <a:pt x="309" y="1191"/>
                </a:lnTo>
                <a:lnTo>
                  <a:pt x="291" y="1235"/>
                </a:lnTo>
                <a:lnTo>
                  <a:pt x="282" y="1271"/>
                </a:lnTo>
                <a:lnTo>
                  <a:pt x="291" y="1279"/>
                </a:lnTo>
                <a:lnTo>
                  <a:pt x="300" y="1288"/>
                </a:lnTo>
                <a:close/>
                <a:moveTo>
                  <a:pt x="2003" y="335"/>
                </a:moveTo>
                <a:lnTo>
                  <a:pt x="2003" y="335"/>
                </a:lnTo>
                <a:lnTo>
                  <a:pt x="2030" y="300"/>
                </a:lnTo>
                <a:lnTo>
                  <a:pt x="2056" y="247"/>
                </a:lnTo>
                <a:lnTo>
                  <a:pt x="2083" y="185"/>
                </a:lnTo>
                <a:lnTo>
                  <a:pt x="2100" y="132"/>
                </a:lnTo>
                <a:lnTo>
                  <a:pt x="2109" y="70"/>
                </a:lnTo>
                <a:lnTo>
                  <a:pt x="2100" y="35"/>
                </a:lnTo>
                <a:lnTo>
                  <a:pt x="2100" y="18"/>
                </a:lnTo>
                <a:lnTo>
                  <a:pt x="2091" y="9"/>
                </a:lnTo>
                <a:lnTo>
                  <a:pt x="2074" y="0"/>
                </a:lnTo>
                <a:lnTo>
                  <a:pt x="2056" y="0"/>
                </a:lnTo>
                <a:lnTo>
                  <a:pt x="2056" y="0"/>
                </a:lnTo>
                <a:lnTo>
                  <a:pt x="2030" y="9"/>
                </a:lnTo>
                <a:lnTo>
                  <a:pt x="2021" y="26"/>
                </a:lnTo>
                <a:lnTo>
                  <a:pt x="1994" y="70"/>
                </a:lnTo>
                <a:lnTo>
                  <a:pt x="1977" y="132"/>
                </a:lnTo>
                <a:lnTo>
                  <a:pt x="1977" y="194"/>
                </a:lnTo>
                <a:lnTo>
                  <a:pt x="1977" y="247"/>
                </a:lnTo>
                <a:lnTo>
                  <a:pt x="1986" y="300"/>
                </a:lnTo>
                <a:lnTo>
                  <a:pt x="1994" y="326"/>
                </a:lnTo>
                <a:lnTo>
                  <a:pt x="2003" y="335"/>
                </a:lnTo>
                <a:close/>
                <a:moveTo>
                  <a:pt x="2947" y="3493"/>
                </a:moveTo>
                <a:lnTo>
                  <a:pt x="2947" y="3493"/>
                </a:lnTo>
                <a:lnTo>
                  <a:pt x="2947" y="3467"/>
                </a:lnTo>
                <a:lnTo>
                  <a:pt x="2939" y="3449"/>
                </a:lnTo>
                <a:lnTo>
                  <a:pt x="2903" y="3405"/>
                </a:lnTo>
                <a:lnTo>
                  <a:pt x="2859" y="3370"/>
                </a:lnTo>
                <a:lnTo>
                  <a:pt x="2806" y="3343"/>
                </a:lnTo>
                <a:lnTo>
                  <a:pt x="2744" y="3326"/>
                </a:lnTo>
                <a:lnTo>
                  <a:pt x="2700" y="3317"/>
                </a:lnTo>
                <a:lnTo>
                  <a:pt x="2656" y="3317"/>
                </a:lnTo>
                <a:lnTo>
                  <a:pt x="2639" y="3326"/>
                </a:lnTo>
                <a:lnTo>
                  <a:pt x="2630" y="3334"/>
                </a:lnTo>
                <a:lnTo>
                  <a:pt x="2630" y="3334"/>
                </a:lnTo>
                <a:lnTo>
                  <a:pt x="2621" y="3361"/>
                </a:lnTo>
                <a:lnTo>
                  <a:pt x="2603" y="3378"/>
                </a:lnTo>
                <a:lnTo>
                  <a:pt x="2586" y="3387"/>
                </a:lnTo>
                <a:lnTo>
                  <a:pt x="2568" y="3387"/>
                </a:lnTo>
                <a:lnTo>
                  <a:pt x="2550" y="3378"/>
                </a:lnTo>
                <a:lnTo>
                  <a:pt x="2524" y="3370"/>
                </a:lnTo>
                <a:lnTo>
                  <a:pt x="2489" y="3317"/>
                </a:lnTo>
                <a:lnTo>
                  <a:pt x="2489" y="3317"/>
                </a:lnTo>
                <a:lnTo>
                  <a:pt x="2480" y="3290"/>
                </a:lnTo>
                <a:lnTo>
                  <a:pt x="2471" y="3264"/>
                </a:lnTo>
                <a:lnTo>
                  <a:pt x="2489" y="3211"/>
                </a:lnTo>
                <a:lnTo>
                  <a:pt x="2497" y="3177"/>
                </a:lnTo>
                <a:lnTo>
                  <a:pt x="2497" y="3168"/>
                </a:lnTo>
                <a:lnTo>
                  <a:pt x="2480" y="3159"/>
                </a:lnTo>
                <a:lnTo>
                  <a:pt x="2480" y="3159"/>
                </a:lnTo>
                <a:lnTo>
                  <a:pt x="2462" y="3150"/>
                </a:lnTo>
                <a:lnTo>
                  <a:pt x="2444" y="3132"/>
                </a:lnTo>
                <a:lnTo>
                  <a:pt x="2409" y="3088"/>
                </a:lnTo>
                <a:lnTo>
                  <a:pt x="2391" y="3035"/>
                </a:lnTo>
                <a:lnTo>
                  <a:pt x="2383" y="3018"/>
                </a:lnTo>
                <a:lnTo>
                  <a:pt x="2391" y="3000"/>
                </a:lnTo>
                <a:lnTo>
                  <a:pt x="2391" y="3000"/>
                </a:lnTo>
                <a:lnTo>
                  <a:pt x="2391" y="2974"/>
                </a:lnTo>
                <a:lnTo>
                  <a:pt x="2383" y="2929"/>
                </a:lnTo>
                <a:lnTo>
                  <a:pt x="2365" y="2877"/>
                </a:lnTo>
                <a:lnTo>
                  <a:pt x="2339" y="2815"/>
                </a:lnTo>
                <a:lnTo>
                  <a:pt x="2303" y="2753"/>
                </a:lnTo>
                <a:lnTo>
                  <a:pt x="2259" y="2700"/>
                </a:lnTo>
                <a:lnTo>
                  <a:pt x="2215" y="2656"/>
                </a:lnTo>
                <a:lnTo>
                  <a:pt x="2188" y="2647"/>
                </a:lnTo>
                <a:lnTo>
                  <a:pt x="2162" y="2638"/>
                </a:lnTo>
                <a:lnTo>
                  <a:pt x="2162" y="2638"/>
                </a:lnTo>
                <a:lnTo>
                  <a:pt x="2109" y="2612"/>
                </a:lnTo>
                <a:lnTo>
                  <a:pt x="2074" y="2585"/>
                </a:lnTo>
                <a:lnTo>
                  <a:pt x="2038" y="2541"/>
                </a:lnTo>
                <a:lnTo>
                  <a:pt x="2021" y="2488"/>
                </a:lnTo>
                <a:lnTo>
                  <a:pt x="1986" y="2374"/>
                </a:lnTo>
                <a:lnTo>
                  <a:pt x="1968" y="2276"/>
                </a:lnTo>
                <a:lnTo>
                  <a:pt x="1968" y="2276"/>
                </a:lnTo>
                <a:lnTo>
                  <a:pt x="1950" y="2241"/>
                </a:lnTo>
                <a:lnTo>
                  <a:pt x="1933" y="2215"/>
                </a:lnTo>
                <a:lnTo>
                  <a:pt x="1915" y="2206"/>
                </a:lnTo>
                <a:lnTo>
                  <a:pt x="1888" y="2197"/>
                </a:lnTo>
                <a:lnTo>
                  <a:pt x="1827" y="2171"/>
                </a:lnTo>
                <a:lnTo>
                  <a:pt x="1800" y="2153"/>
                </a:lnTo>
                <a:lnTo>
                  <a:pt x="1765" y="2126"/>
                </a:lnTo>
                <a:lnTo>
                  <a:pt x="1765" y="2126"/>
                </a:lnTo>
                <a:lnTo>
                  <a:pt x="1738" y="2100"/>
                </a:lnTo>
                <a:lnTo>
                  <a:pt x="1703" y="2082"/>
                </a:lnTo>
                <a:lnTo>
                  <a:pt x="1668" y="2065"/>
                </a:lnTo>
                <a:lnTo>
                  <a:pt x="1633" y="2065"/>
                </a:lnTo>
                <a:lnTo>
                  <a:pt x="1562" y="2074"/>
                </a:lnTo>
                <a:lnTo>
                  <a:pt x="1500" y="2082"/>
                </a:lnTo>
                <a:lnTo>
                  <a:pt x="1500" y="2082"/>
                </a:lnTo>
                <a:lnTo>
                  <a:pt x="1483" y="2082"/>
                </a:lnTo>
                <a:lnTo>
                  <a:pt x="1474" y="2065"/>
                </a:lnTo>
                <a:lnTo>
                  <a:pt x="1474" y="2038"/>
                </a:lnTo>
                <a:lnTo>
                  <a:pt x="1491" y="2012"/>
                </a:lnTo>
                <a:lnTo>
                  <a:pt x="1536" y="1950"/>
                </a:lnTo>
                <a:lnTo>
                  <a:pt x="1571" y="1915"/>
                </a:lnTo>
                <a:lnTo>
                  <a:pt x="1606" y="1888"/>
                </a:lnTo>
                <a:lnTo>
                  <a:pt x="1606" y="1888"/>
                </a:lnTo>
                <a:lnTo>
                  <a:pt x="1641" y="1853"/>
                </a:lnTo>
                <a:lnTo>
                  <a:pt x="1686" y="1791"/>
                </a:lnTo>
                <a:lnTo>
                  <a:pt x="1721" y="1712"/>
                </a:lnTo>
                <a:lnTo>
                  <a:pt x="1756" y="1632"/>
                </a:lnTo>
                <a:lnTo>
                  <a:pt x="1809" y="1473"/>
                </a:lnTo>
                <a:lnTo>
                  <a:pt x="1827" y="1412"/>
                </a:lnTo>
                <a:lnTo>
                  <a:pt x="1836" y="1368"/>
                </a:lnTo>
                <a:lnTo>
                  <a:pt x="1836" y="1368"/>
                </a:lnTo>
                <a:lnTo>
                  <a:pt x="1827" y="1359"/>
                </a:lnTo>
                <a:lnTo>
                  <a:pt x="1809" y="1350"/>
                </a:lnTo>
                <a:lnTo>
                  <a:pt x="1756" y="1332"/>
                </a:lnTo>
                <a:lnTo>
                  <a:pt x="1686" y="1315"/>
                </a:lnTo>
                <a:lnTo>
                  <a:pt x="1588" y="1315"/>
                </a:lnTo>
                <a:lnTo>
                  <a:pt x="1500" y="1315"/>
                </a:lnTo>
                <a:lnTo>
                  <a:pt x="1403" y="1315"/>
                </a:lnTo>
                <a:lnTo>
                  <a:pt x="1333" y="1332"/>
                </a:lnTo>
                <a:lnTo>
                  <a:pt x="1280" y="1341"/>
                </a:lnTo>
                <a:lnTo>
                  <a:pt x="1280" y="1341"/>
                </a:lnTo>
                <a:lnTo>
                  <a:pt x="1253" y="1350"/>
                </a:lnTo>
                <a:lnTo>
                  <a:pt x="1218" y="1350"/>
                </a:lnTo>
                <a:lnTo>
                  <a:pt x="1191" y="1341"/>
                </a:lnTo>
                <a:lnTo>
                  <a:pt x="1174" y="1323"/>
                </a:lnTo>
                <a:lnTo>
                  <a:pt x="1156" y="1306"/>
                </a:lnTo>
                <a:lnTo>
                  <a:pt x="1156" y="1279"/>
                </a:lnTo>
                <a:lnTo>
                  <a:pt x="1165" y="1262"/>
                </a:lnTo>
                <a:lnTo>
                  <a:pt x="1183" y="1244"/>
                </a:lnTo>
                <a:lnTo>
                  <a:pt x="1183" y="1244"/>
                </a:lnTo>
                <a:lnTo>
                  <a:pt x="1253" y="1200"/>
                </a:lnTo>
                <a:lnTo>
                  <a:pt x="1324" y="1138"/>
                </a:lnTo>
                <a:lnTo>
                  <a:pt x="1385" y="1059"/>
                </a:lnTo>
                <a:lnTo>
                  <a:pt x="1403" y="1032"/>
                </a:lnTo>
                <a:lnTo>
                  <a:pt x="1403" y="997"/>
                </a:lnTo>
                <a:lnTo>
                  <a:pt x="1403" y="997"/>
                </a:lnTo>
                <a:lnTo>
                  <a:pt x="1412" y="979"/>
                </a:lnTo>
                <a:lnTo>
                  <a:pt x="1421" y="953"/>
                </a:lnTo>
                <a:lnTo>
                  <a:pt x="1447" y="909"/>
                </a:lnTo>
                <a:lnTo>
                  <a:pt x="1465" y="891"/>
                </a:lnTo>
                <a:lnTo>
                  <a:pt x="1474" y="865"/>
                </a:lnTo>
                <a:lnTo>
                  <a:pt x="1465" y="847"/>
                </a:lnTo>
                <a:lnTo>
                  <a:pt x="1447" y="829"/>
                </a:lnTo>
                <a:lnTo>
                  <a:pt x="1447" y="829"/>
                </a:lnTo>
                <a:lnTo>
                  <a:pt x="1430" y="812"/>
                </a:lnTo>
                <a:lnTo>
                  <a:pt x="1412" y="812"/>
                </a:lnTo>
                <a:lnTo>
                  <a:pt x="1394" y="829"/>
                </a:lnTo>
                <a:lnTo>
                  <a:pt x="1385" y="847"/>
                </a:lnTo>
                <a:lnTo>
                  <a:pt x="1350" y="900"/>
                </a:lnTo>
                <a:lnTo>
                  <a:pt x="1341" y="926"/>
                </a:lnTo>
                <a:lnTo>
                  <a:pt x="1315" y="944"/>
                </a:lnTo>
                <a:lnTo>
                  <a:pt x="1315" y="944"/>
                </a:lnTo>
                <a:lnTo>
                  <a:pt x="1297" y="962"/>
                </a:lnTo>
                <a:lnTo>
                  <a:pt x="1262" y="971"/>
                </a:lnTo>
                <a:lnTo>
                  <a:pt x="1191" y="971"/>
                </a:lnTo>
                <a:lnTo>
                  <a:pt x="1094" y="962"/>
                </a:lnTo>
                <a:lnTo>
                  <a:pt x="997" y="944"/>
                </a:lnTo>
                <a:lnTo>
                  <a:pt x="997" y="944"/>
                </a:lnTo>
                <a:lnTo>
                  <a:pt x="953" y="944"/>
                </a:lnTo>
                <a:lnTo>
                  <a:pt x="909" y="962"/>
                </a:lnTo>
                <a:lnTo>
                  <a:pt x="883" y="997"/>
                </a:lnTo>
                <a:lnTo>
                  <a:pt x="856" y="1032"/>
                </a:lnTo>
                <a:lnTo>
                  <a:pt x="838" y="1076"/>
                </a:lnTo>
                <a:lnTo>
                  <a:pt x="821" y="1121"/>
                </a:lnTo>
                <a:lnTo>
                  <a:pt x="812" y="1200"/>
                </a:lnTo>
                <a:lnTo>
                  <a:pt x="812" y="1200"/>
                </a:lnTo>
                <a:lnTo>
                  <a:pt x="812" y="1226"/>
                </a:lnTo>
                <a:lnTo>
                  <a:pt x="794" y="1253"/>
                </a:lnTo>
                <a:lnTo>
                  <a:pt x="741" y="1306"/>
                </a:lnTo>
                <a:lnTo>
                  <a:pt x="688" y="1350"/>
                </a:lnTo>
                <a:lnTo>
                  <a:pt x="680" y="1376"/>
                </a:lnTo>
                <a:lnTo>
                  <a:pt x="680" y="1403"/>
                </a:lnTo>
                <a:lnTo>
                  <a:pt x="680" y="1403"/>
                </a:lnTo>
                <a:lnTo>
                  <a:pt x="688" y="1429"/>
                </a:lnTo>
                <a:lnTo>
                  <a:pt x="688" y="1447"/>
                </a:lnTo>
                <a:lnTo>
                  <a:pt x="680" y="1465"/>
                </a:lnTo>
                <a:lnTo>
                  <a:pt x="671" y="1482"/>
                </a:lnTo>
                <a:lnTo>
                  <a:pt x="653" y="1491"/>
                </a:lnTo>
                <a:lnTo>
                  <a:pt x="644" y="1500"/>
                </a:lnTo>
                <a:lnTo>
                  <a:pt x="627" y="1491"/>
                </a:lnTo>
                <a:lnTo>
                  <a:pt x="609" y="1482"/>
                </a:lnTo>
                <a:lnTo>
                  <a:pt x="609" y="1482"/>
                </a:lnTo>
                <a:lnTo>
                  <a:pt x="574" y="1447"/>
                </a:lnTo>
                <a:lnTo>
                  <a:pt x="530" y="1412"/>
                </a:lnTo>
                <a:lnTo>
                  <a:pt x="512" y="1394"/>
                </a:lnTo>
                <a:lnTo>
                  <a:pt x="485" y="1394"/>
                </a:lnTo>
                <a:lnTo>
                  <a:pt x="459" y="1403"/>
                </a:lnTo>
                <a:lnTo>
                  <a:pt x="424" y="1421"/>
                </a:lnTo>
                <a:lnTo>
                  <a:pt x="424" y="1421"/>
                </a:lnTo>
                <a:lnTo>
                  <a:pt x="406" y="1447"/>
                </a:lnTo>
                <a:lnTo>
                  <a:pt x="406" y="1473"/>
                </a:lnTo>
                <a:lnTo>
                  <a:pt x="424" y="1500"/>
                </a:lnTo>
                <a:lnTo>
                  <a:pt x="459" y="1526"/>
                </a:lnTo>
                <a:lnTo>
                  <a:pt x="503" y="1553"/>
                </a:lnTo>
                <a:lnTo>
                  <a:pt x="547" y="1571"/>
                </a:lnTo>
                <a:lnTo>
                  <a:pt x="600" y="1588"/>
                </a:lnTo>
                <a:lnTo>
                  <a:pt x="644" y="1597"/>
                </a:lnTo>
                <a:lnTo>
                  <a:pt x="644" y="1597"/>
                </a:lnTo>
                <a:lnTo>
                  <a:pt x="671" y="1606"/>
                </a:lnTo>
                <a:lnTo>
                  <a:pt x="680" y="1606"/>
                </a:lnTo>
                <a:lnTo>
                  <a:pt x="680" y="1615"/>
                </a:lnTo>
                <a:lnTo>
                  <a:pt x="662" y="1641"/>
                </a:lnTo>
                <a:lnTo>
                  <a:pt x="635" y="1659"/>
                </a:lnTo>
                <a:lnTo>
                  <a:pt x="574" y="1729"/>
                </a:lnTo>
                <a:lnTo>
                  <a:pt x="547" y="1773"/>
                </a:lnTo>
                <a:lnTo>
                  <a:pt x="530" y="1818"/>
                </a:lnTo>
                <a:lnTo>
                  <a:pt x="530" y="1818"/>
                </a:lnTo>
                <a:lnTo>
                  <a:pt x="530" y="1853"/>
                </a:lnTo>
                <a:lnTo>
                  <a:pt x="547" y="1879"/>
                </a:lnTo>
                <a:lnTo>
                  <a:pt x="574" y="1897"/>
                </a:lnTo>
                <a:lnTo>
                  <a:pt x="600" y="1906"/>
                </a:lnTo>
                <a:lnTo>
                  <a:pt x="662" y="1932"/>
                </a:lnTo>
                <a:lnTo>
                  <a:pt x="680" y="1941"/>
                </a:lnTo>
                <a:lnTo>
                  <a:pt x="688" y="1976"/>
                </a:lnTo>
                <a:lnTo>
                  <a:pt x="688" y="1976"/>
                </a:lnTo>
                <a:lnTo>
                  <a:pt x="688" y="1985"/>
                </a:lnTo>
                <a:lnTo>
                  <a:pt x="680" y="2003"/>
                </a:lnTo>
                <a:lnTo>
                  <a:pt x="653" y="2029"/>
                </a:lnTo>
                <a:lnTo>
                  <a:pt x="618" y="2047"/>
                </a:lnTo>
                <a:lnTo>
                  <a:pt x="574" y="2065"/>
                </a:lnTo>
                <a:lnTo>
                  <a:pt x="485" y="2109"/>
                </a:lnTo>
                <a:lnTo>
                  <a:pt x="459" y="2126"/>
                </a:lnTo>
                <a:lnTo>
                  <a:pt x="450" y="2144"/>
                </a:lnTo>
                <a:lnTo>
                  <a:pt x="441" y="2153"/>
                </a:lnTo>
                <a:lnTo>
                  <a:pt x="441" y="2153"/>
                </a:lnTo>
                <a:lnTo>
                  <a:pt x="450" y="2179"/>
                </a:lnTo>
                <a:lnTo>
                  <a:pt x="468" y="2188"/>
                </a:lnTo>
                <a:lnTo>
                  <a:pt x="494" y="2179"/>
                </a:lnTo>
                <a:lnTo>
                  <a:pt x="521" y="2162"/>
                </a:lnTo>
                <a:lnTo>
                  <a:pt x="653" y="2082"/>
                </a:lnTo>
                <a:lnTo>
                  <a:pt x="653" y="2082"/>
                </a:lnTo>
                <a:lnTo>
                  <a:pt x="662" y="2082"/>
                </a:lnTo>
                <a:lnTo>
                  <a:pt x="671" y="2082"/>
                </a:lnTo>
                <a:lnTo>
                  <a:pt x="680" y="2100"/>
                </a:lnTo>
                <a:lnTo>
                  <a:pt x="680" y="2171"/>
                </a:lnTo>
                <a:lnTo>
                  <a:pt x="688" y="2206"/>
                </a:lnTo>
                <a:lnTo>
                  <a:pt x="706" y="2241"/>
                </a:lnTo>
                <a:lnTo>
                  <a:pt x="715" y="2250"/>
                </a:lnTo>
                <a:lnTo>
                  <a:pt x="733" y="2259"/>
                </a:lnTo>
                <a:lnTo>
                  <a:pt x="750" y="2268"/>
                </a:lnTo>
                <a:lnTo>
                  <a:pt x="777" y="2259"/>
                </a:lnTo>
                <a:lnTo>
                  <a:pt x="777" y="2259"/>
                </a:lnTo>
                <a:lnTo>
                  <a:pt x="830" y="2241"/>
                </a:lnTo>
                <a:lnTo>
                  <a:pt x="865" y="2215"/>
                </a:lnTo>
                <a:lnTo>
                  <a:pt x="891" y="2171"/>
                </a:lnTo>
                <a:lnTo>
                  <a:pt x="900" y="2135"/>
                </a:lnTo>
                <a:lnTo>
                  <a:pt x="918" y="2056"/>
                </a:lnTo>
                <a:lnTo>
                  <a:pt x="935" y="2038"/>
                </a:lnTo>
                <a:lnTo>
                  <a:pt x="953" y="2029"/>
                </a:lnTo>
                <a:lnTo>
                  <a:pt x="953" y="2029"/>
                </a:lnTo>
                <a:lnTo>
                  <a:pt x="962" y="2038"/>
                </a:lnTo>
                <a:lnTo>
                  <a:pt x="971" y="2056"/>
                </a:lnTo>
                <a:lnTo>
                  <a:pt x="962" y="2100"/>
                </a:lnTo>
                <a:lnTo>
                  <a:pt x="953" y="2162"/>
                </a:lnTo>
                <a:lnTo>
                  <a:pt x="962" y="2197"/>
                </a:lnTo>
                <a:lnTo>
                  <a:pt x="971" y="2232"/>
                </a:lnTo>
                <a:lnTo>
                  <a:pt x="971" y="2232"/>
                </a:lnTo>
                <a:lnTo>
                  <a:pt x="980" y="2276"/>
                </a:lnTo>
                <a:lnTo>
                  <a:pt x="971" y="2312"/>
                </a:lnTo>
                <a:lnTo>
                  <a:pt x="953" y="2356"/>
                </a:lnTo>
                <a:lnTo>
                  <a:pt x="935" y="2391"/>
                </a:lnTo>
                <a:lnTo>
                  <a:pt x="883" y="2471"/>
                </a:lnTo>
                <a:lnTo>
                  <a:pt x="874" y="2506"/>
                </a:lnTo>
                <a:lnTo>
                  <a:pt x="865" y="2532"/>
                </a:lnTo>
                <a:lnTo>
                  <a:pt x="865" y="2532"/>
                </a:lnTo>
                <a:lnTo>
                  <a:pt x="874" y="2550"/>
                </a:lnTo>
                <a:lnTo>
                  <a:pt x="883" y="2559"/>
                </a:lnTo>
                <a:lnTo>
                  <a:pt x="927" y="2568"/>
                </a:lnTo>
                <a:lnTo>
                  <a:pt x="980" y="2576"/>
                </a:lnTo>
                <a:lnTo>
                  <a:pt x="1041" y="2576"/>
                </a:lnTo>
                <a:lnTo>
                  <a:pt x="1112" y="2568"/>
                </a:lnTo>
                <a:lnTo>
                  <a:pt x="1183" y="2559"/>
                </a:lnTo>
                <a:lnTo>
                  <a:pt x="1244" y="2532"/>
                </a:lnTo>
                <a:lnTo>
                  <a:pt x="1288" y="2497"/>
                </a:lnTo>
                <a:lnTo>
                  <a:pt x="1288" y="2497"/>
                </a:lnTo>
                <a:lnTo>
                  <a:pt x="1324" y="2462"/>
                </a:lnTo>
                <a:lnTo>
                  <a:pt x="1359" y="2453"/>
                </a:lnTo>
                <a:lnTo>
                  <a:pt x="1377" y="2453"/>
                </a:lnTo>
                <a:lnTo>
                  <a:pt x="1394" y="2471"/>
                </a:lnTo>
                <a:lnTo>
                  <a:pt x="1403" y="2497"/>
                </a:lnTo>
                <a:lnTo>
                  <a:pt x="1403" y="2524"/>
                </a:lnTo>
                <a:lnTo>
                  <a:pt x="1394" y="2550"/>
                </a:lnTo>
                <a:lnTo>
                  <a:pt x="1368" y="2585"/>
                </a:lnTo>
                <a:lnTo>
                  <a:pt x="1368" y="2585"/>
                </a:lnTo>
                <a:lnTo>
                  <a:pt x="1350" y="2612"/>
                </a:lnTo>
                <a:lnTo>
                  <a:pt x="1341" y="2638"/>
                </a:lnTo>
                <a:lnTo>
                  <a:pt x="1333" y="2665"/>
                </a:lnTo>
                <a:lnTo>
                  <a:pt x="1333" y="2691"/>
                </a:lnTo>
                <a:lnTo>
                  <a:pt x="1350" y="2718"/>
                </a:lnTo>
                <a:lnTo>
                  <a:pt x="1368" y="2735"/>
                </a:lnTo>
                <a:lnTo>
                  <a:pt x="1394" y="2753"/>
                </a:lnTo>
                <a:lnTo>
                  <a:pt x="1421" y="2771"/>
                </a:lnTo>
                <a:lnTo>
                  <a:pt x="1421" y="2771"/>
                </a:lnTo>
                <a:lnTo>
                  <a:pt x="1474" y="2788"/>
                </a:lnTo>
                <a:lnTo>
                  <a:pt x="1509" y="2806"/>
                </a:lnTo>
                <a:lnTo>
                  <a:pt x="1518" y="2824"/>
                </a:lnTo>
                <a:lnTo>
                  <a:pt x="1518" y="2832"/>
                </a:lnTo>
                <a:lnTo>
                  <a:pt x="1500" y="2877"/>
                </a:lnTo>
                <a:lnTo>
                  <a:pt x="1500" y="2877"/>
                </a:lnTo>
                <a:lnTo>
                  <a:pt x="1491" y="2903"/>
                </a:lnTo>
                <a:lnTo>
                  <a:pt x="1483" y="2938"/>
                </a:lnTo>
                <a:lnTo>
                  <a:pt x="1483" y="3018"/>
                </a:lnTo>
                <a:lnTo>
                  <a:pt x="1483" y="3088"/>
                </a:lnTo>
                <a:lnTo>
                  <a:pt x="1474" y="3150"/>
                </a:lnTo>
                <a:lnTo>
                  <a:pt x="1474" y="3150"/>
                </a:lnTo>
                <a:lnTo>
                  <a:pt x="1456" y="3168"/>
                </a:lnTo>
                <a:lnTo>
                  <a:pt x="1421" y="3185"/>
                </a:lnTo>
                <a:lnTo>
                  <a:pt x="1368" y="3194"/>
                </a:lnTo>
                <a:lnTo>
                  <a:pt x="1315" y="3194"/>
                </a:lnTo>
                <a:lnTo>
                  <a:pt x="1262" y="3194"/>
                </a:lnTo>
                <a:lnTo>
                  <a:pt x="1218" y="3185"/>
                </a:lnTo>
                <a:lnTo>
                  <a:pt x="1183" y="3177"/>
                </a:lnTo>
                <a:lnTo>
                  <a:pt x="1174" y="3159"/>
                </a:lnTo>
                <a:lnTo>
                  <a:pt x="1174" y="3159"/>
                </a:lnTo>
                <a:lnTo>
                  <a:pt x="1165" y="3150"/>
                </a:lnTo>
                <a:lnTo>
                  <a:pt x="1147" y="3141"/>
                </a:lnTo>
                <a:lnTo>
                  <a:pt x="1130" y="3141"/>
                </a:lnTo>
                <a:lnTo>
                  <a:pt x="1112" y="3141"/>
                </a:lnTo>
                <a:lnTo>
                  <a:pt x="1094" y="3150"/>
                </a:lnTo>
                <a:lnTo>
                  <a:pt x="1077" y="3168"/>
                </a:lnTo>
                <a:lnTo>
                  <a:pt x="1068" y="3185"/>
                </a:lnTo>
                <a:lnTo>
                  <a:pt x="1077" y="3211"/>
                </a:lnTo>
                <a:lnTo>
                  <a:pt x="1077" y="3211"/>
                </a:lnTo>
                <a:lnTo>
                  <a:pt x="1085" y="3228"/>
                </a:lnTo>
                <a:lnTo>
                  <a:pt x="1077" y="3255"/>
                </a:lnTo>
                <a:lnTo>
                  <a:pt x="1041" y="3299"/>
                </a:lnTo>
                <a:lnTo>
                  <a:pt x="1006" y="3343"/>
                </a:lnTo>
                <a:lnTo>
                  <a:pt x="988" y="3370"/>
                </a:lnTo>
                <a:lnTo>
                  <a:pt x="988" y="3387"/>
                </a:lnTo>
                <a:lnTo>
                  <a:pt x="988" y="3387"/>
                </a:lnTo>
                <a:lnTo>
                  <a:pt x="997" y="3414"/>
                </a:lnTo>
                <a:lnTo>
                  <a:pt x="1024" y="3423"/>
                </a:lnTo>
                <a:lnTo>
                  <a:pt x="1077" y="3440"/>
                </a:lnTo>
                <a:lnTo>
                  <a:pt x="1138" y="3467"/>
                </a:lnTo>
                <a:lnTo>
                  <a:pt x="1156" y="3484"/>
                </a:lnTo>
                <a:lnTo>
                  <a:pt x="1165" y="3502"/>
                </a:lnTo>
                <a:lnTo>
                  <a:pt x="1165" y="3502"/>
                </a:lnTo>
                <a:lnTo>
                  <a:pt x="1165" y="3528"/>
                </a:lnTo>
                <a:lnTo>
                  <a:pt x="1147" y="3564"/>
                </a:lnTo>
                <a:lnTo>
                  <a:pt x="1121" y="3590"/>
                </a:lnTo>
                <a:lnTo>
                  <a:pt x="1085" y="3617"/>
                </a:lnTo>
                <a:lnTo>
                  <a:pt x="997" y="3670"/>
                </a:lnTo>
                <a:lnTo>
                  <a:pt x="883" y="3705"/>
                </a:lnTo>
                <a:lnTo>
                  <a:pt x="883" y="3705"/>
                </a:lnTo>
                <a:lnTo>
                  <a:pt x="830" y="3731"/>
                </a:lnTo>
                <a:lnTo>
                  <a:pt x="821" y="3740"/>
                </a:lnTo>
                <a:lnTo>
                  <a:pt x="812" y="3758"/>
                </a:lnTo>
                <a:lnTo>
                  <a:pt x="821" y="3784"/>
                </a:lnTo>
                <a:lnTo>
                  <a:pt x="847" y="3811"/>
                </a:lnTo>
                <a:lnTo>
                  <a:pt x="883" y="3829"/>
                </a:lnTo>
                <a:lnTo>
                  <a:pt x="918" y="3846"/>
                </a:lnTo>
                <a:lnTo>
                  <a:pt x="962" y="3846"/>
                </a:lnTo>
                <a:lnTo>
                  <a:pt x="997" y="3829"/>
                </a:lnTo>
                <a:lnTo>
                  <a:pt x="997" y="3829"/>
                </a:lnTo>
                <a:lnTo>
                  <a:pt x="1024" y="3820"/>
                </a:lnTo>
                <a:lnTo>
                  <a:pt x="1041" y="3811"/>
                </a:lnTo>
                <a:lnTo>
                  <a:pt x="1050" y="3820"/>
                </a:lnTo>
                <a:lnTo>
                  <a:pt x="1068" y="3829"/>
                </a:lnTo>
                <a:lnTo>
                  <a:pt x="1103" y="3855"/>
                </a:lnTo>
                <a:lnTo>
                  <a:pt x="1130" y="3864"/>
                </a:lnTo>
                <a:lnTo>
                  <a:pt x="1174" y="3873"/>
                </a:lnTo>
                <a:lnTo>
                  <a:pt x="1174" y="3873"/>
                </a:lnTo>
                <a:lnTo>
                  <a:pt x="1209" y="3873"/>
                </a:lnTo>
                <a:lnTo>
                  <a:pt x="1253" y="3881"/>
                </a:lnTo>
                <a:lnTo>
                  <a:pt x="1324" y="3908"/>
                </a:lnTo>
                <a:lnTo>
                  <a:pt x="1359" y="3926"/>
                </a:lnTo>
                <a:lnTo>
                  <a:pt x="1394" y="3926"/>
                </a:lnTo>
                <a:lnTo>
                  <a:pt x="1438" y="3926"/>
                </a:lnTo>
                <a:lnTo>
                  <a:pt x="1483" y="3917"/>
                </a:lnTo>
                <a:lnTo>
                  <a:pt x="1483" y="3917"/>
                </a:lnTo>
                <a:lnTo>
                  <a:pt x="1553" y="3899"/>
                </a:lnTo>
                <a:lnTo>
                  <a:pt x="1571" y="3899"/>
                </a:lnTo>
                <a:lnTo>
                  <a:pt x="1580" y="3908"/>
                </a:lnTo>
                <a:lnTo>
                  <a:pt x="1580" y="3917"/>
                </a:lnTo>
                <a:lnTo>
                  <a:pt x="1562" y="3943"/>
                </a:lnTo>
                <a:lnTo>
                  <a:pt x="1509" y="3987"/>
                </a:lnTo>
                <a:lnTo>
                  <a:pt x="1509" y="3987"/>
                </a:lnTo>
                <a:lnTo>
                  <a:pt x="1474" y="4014"/>
                </a:lnTo>
                <a:lnTo>
                  <a:pt x="1430" y="4023"/>
                </a:lnTo>
                <a:lnTo>
                  <a:pt x="1385" y="4023"/>
                </a:lnTo>
                <a:lnTo>
                  <a:pt x="1341" y="4023"/>
                </a:lnTo>
                <a:lnTo>
                  <a:pt x="1253" y="4014"/>
                </a:lnTo>
                <a:lnTo>
                  <a:pt x="1218" y="4023"/>
                </a:lnTo>
                <a:lnTo>
                  <a:pt x="1183" y="4031"/>
                </a:lnTo>
                <a:lnTo>
                  <a:pt x="1183" y="4031"/>
                </a:lnTo>
                <a:lnTo>
                  <a:pt x="1138" y="4067"/>
                </a:lnTo>
                <a:lnTo>
                  <a:pt x="1077" y="4111"/>
                </a:lnTo>
                <a:lnTo>
                  <a:pt x="1006" y="4181"/>
                </a:lnTo>
                <a:lnTo>
                  <a:pt x="935" y="4252"/>
                </a:lnTo>
                <a:lnTo>
                  <a:pt x="865" y="4331"/>
                </a:lnTo>
                <a:lnTo>
                  <a:pt x="821" y="4402"/>
                </a:lnTo>
                <a:lnTo>
                  <a:pt x="794" y="4455"/>
                </a:lnTo>
                <a:lnTo>
                  <a:pt x="794" y="4481"/>
                </a:lnTo>
                <a:lnTo>
                  <a:pt x="803" y="4499"/>
                </a:lnTo>
                <a:lnTo>
                  <a:pt x="803" y="4499"/>
                </a:lnTo>
                <a:lnTo>
                  <a:pt x="812" y="4508"/>
                </a:lnTo>
                <a:lnTo>
                  <a:pt x="830" y="4508"/>
                </a:lnTo>
                <a:lnTo>
                  <a:pt x="874" y="4473"/>
                </a:lnTo>
                <a:lnTo>
                  <a:pt x="935" y="4429"/>
                </a:lnTo>
                <a:lnTo>
                  <a:pt x="980" y="4402"/>
                </a:lnTo>
                <a:lnTo>
                  <a:pt x="1024" y="4376"/>
                </a:lnTo>
                <a:lnTo>
                  <a:pt x="1024" y="4376"/>
                </a:lnTo>
                <a:lnTo>
                  <a:pt x="1059" y="4358"/>
                </a:lnTo>
                <a:lnTo>
                  <a:pt x="1094" y="4358"/>
                </a:lnTo>
                <a:lnTo>
                  <a:pt x="1130" y="4367"/>
                </a:lnTo>
                <a:lnTo>
                  <a:pt x="1147" y="4376"/>
                </a:lnTo>
                <a:lnTo>
                  <a:pt x="1191" y="4402"/>
                </a:lnTo>
                <a:lnTo>
                  <a:pt x="1218" y="4411"/>
                </a:lnTo>
                <a:lnTo>
                  <a:pt x="1244" y="4420"/>
                </a:lnTo>
                <a:lnTo>
                  <a:pt x="1244" y="4420"/>
                </a:lnTo>
                <a:lnTo>
                  <a:pt x="1262" y="4420"/>
                </a:lnTo>
                <a:lnTo>
                  <a:pt x="1280" y="4402"/>
                </a:lnTo>
                <a:lnTo>
                  <a:pt x="1315" y="4349"/>
                </a:lnTo>
                <a:lnTo>
                  <a:pt x="1341" y="4305"/>
                </a:lnTo>
                <a:lnTo>
                  <a:pt x="1350" y="4287"/>
                </a:lnTo>
                <a:lnTo>
                  <a:pt x="1368" y="4287"/>
                </a:lnTo>
                <a:lnTo>
                  <a:pt x="1368" y="4287"/>
                </a:lnTo>
                <a:lnTo>
                  <a:pt x="1394" y="4287"/>
                </a:lnTo>
                <a:lnTo>
                  <a:pt x="1412" y="4287"/>
                </a:lnTo>
                <a:lnTo>
                  <a:pt x="1465" y="4270"/>
                </a:lnTo>
                <a:lnTo>
                  <a:pt x="1518" y="4252"/>
                </a:lnTo>
                <a:lnTo>
                  <a:pt x="1553" y="4252"/>
                </a:lnTo>
                <a:lnTo>
                  <a:pt x="1588" y="4261"/>
                </a:lnTo>
                <a:lnTo>
                  <a:pt x="1588" y="4261"/>
                </a:lnTo>
                <a:lnTo>
                  <a:pt x="1659" y="4261"/>
                </a:lnTo>
                <a:lnTo>
                  <a:pt x="1721" y="4243"/>
                </a:lnTo>
                <a:lnTo>
                  <a:pt x="1774" y="4226"/>
                </a:lnTo>
                <a:lnTo>
                  <a:pt x="1818" y="4190"/>
                </a:lnTo>
                <a:lnTo>
                  <a:pt x="1818" y="4190"/>
                </a:lnTo>
                <a:lnTo>
                  <a:pt x="1844" y="4181"/>
                </a:lnTo>
                <a:lnTo>
                  <a:pt x="1871" y="4190"/>
                </a:lnTo>
                <a:lnTo>
                  <a:pt x="1941" y="4217"/>
                </a:lnTo>
                <a:lnTo>
                  <a:pt x="2012" y="4243"/>
                </a:lnTo>
                <a:lnTo>
                  <a:pt x="2038" y="4252"/>
                </a:lnTo>
                <a:lnTo>
                  <a:pt x="2056" y="4252"/>
                </a:lnTo>
                <a:lnTo>
                  <a:pt x="2056" y="4252"/>
                </a:lnTo>
                <a:lnTo>
                  <a:pt x="2118" y="4226"/>
                </a:lnTo>
                <a:lnTo>
                  <a:pt x="2206" y="4208"/>
                </a:lnTo>
                <a:lnTo>
                  <a:pt x="2303" y="4190"/>
                </a:lnTo>
                <a:lnTo>
                  <a:pt x="2391" y="4190"/>
                </a:lnTo>
                <a:lnTo>
                  <a:pt x="2391" y="4190"/>
                </a:lnTo>
                <a:lnTo>
                  <a:pt x="2436" y="4181"/>
                </a:lnTo>
                <a:lnTo>
                  <a:pt x="2489" y="4173"/>
                </a:lnTo>
                <a:lnTo>
                  <a:pt x="2612" y="4129"/>
                </a:lnTo>
                <a:lnTo>
                  <a:pt x="2727" y="4067"/>
                </a:lnTo>
                <a:lnTo>
                  <a:pt x="2806" y="4014"/>
                </a:lnTo>
                <a:lnTo>
                  <a:pt x="2806" y="4014"/>
                </a:lnTo>
                <a:lnTo>
                  <a:pt x="2824" y="3996"/>
                </a:lnTo>
                <a:lnTo>
                  <a:pt x="2824" y="3979"/>
                </a:lnTo>
                <a:lnTo>
                  <a:pt x="2815" y="3970"/>
                </a:lnTo>
                <a:lnTo>
                  <a:pt x="2797" y="3961"/>
                </a:lnTo>
                <a:lnTo>
                  <a:pt x="2744" y="3952"/>
                </a:lnTo>
                <a:lnTo>
                  <a:pt x="2674" y="3952"/>
                </a:lnTo>
                <a:lnTo>
                  <a:pt x="2674" y="3952"/>
                </a:lnTo>
                <a:lnTo>
                  <a:pt x="2647" y="3952"/>
                </a:lnTo>
                <a:lnTo>
                  <a:pt x="2630" y="3943"/>
                </a:lnTo>
                <a:lnTo>
                  <a:pt x="2621" y="3926"/>
                </a:lnTo>
                <a:lnTo>
                  <a:pt x="2621" y="3908"/>
                </a:lnTo>
                <a:lnTo>
                  <a:pt x="2630" y="3873"/>
                </a:lnTo>
                <a:lnTo>
                  <a:pt x="2647" y="3846"/>
                </a:lnTo>
                <a:lnTo>
                  <a:pt x="2665" y="3811"/>
                </a:lnTo>
                <a:lnTo>
                  <a:pt x="2700" y="3776"/>
                </a:lnTo>
                <a:lnTo>
                  <a:pt x="2700" y="3776"/>
                </a:lnTo>
                <a:lnTo>
                  <a:pt x="2780" y="3714"/>
                </a:lnTo>
                <a:lnTo>
                  <a:pt x="2850" y="3652"/>
                </a:lnTo>
                <a:lnTo>
                  <a:pt x="2886" y="3617"/>
                </a:lnTo>
                <a:lnTo>
                  <a:pt x="2912" y="3581"/>
                </a:lnTo>
                <a:lnTo>
                  <a:pt x="2939" y="3537"/>
                </a:lnTo>
                <a:lnTo>
                  <a:pt x="2947" y="3493"/>
                </a:lnTo>
                <a:close/>
                <a:moveTo>
                  <a:pt x="538" y="2400"/>
                </a:moveTo>
                <a:lnTo>
                  <a:pt x="538" y="2400"/>
                </a:lnTo>
                <a:lnTo>
                  <a:pt x="521" y="2382"/>
                </a:lnTo>
                <a:lnTo>
                  <a:pt x="494" y="2374"/>
                </a:lnTo>
                <a:lnTo>
                  <a:pt x="450" y="2365"/>
                </a:lnTo>
                <a:lnTo>
                  <a:pt x="406" y="2374"/>
                </a:lnTo>
                <a:lnTo>
                  <a:pt x="362" y="2391"/>
                </a:lnTo>
                <a:lnTo>
                  <a:pt x="265" y="2435"/>
                </a:lnTo>
                <a:lnTo>
                  <a:pt x="212" y="2453"/>
                </a:lnTo>
                <a:lnTo>
                  <a:pt x="168" y="2462"/>
                </a:lnTo>
                <a:lnTo>
                  <a:pt x="168" y="2462"/>
                </a:lnTo>
                <a:lnTo>
                  <a:pt x="150" y="2524"/>
                </a:lnTo>
                <a:lnTo>
                  <a:pt x="132" y="2568"/>
                </a:lnTo>
                <a:lnTo>
                  <a:pt x="115" y="2612"/>
                </a:lnTo>
                <a:lnTo>
                  <a:pt x="88" y="2629"/>
                </a:lnTo>
                <a:lnTo>
                  <a:pt x="88" y="2629"/>
                </a:lnTo>
                <a:lnTo>
                  <a:pt x="53" y="2674"/>
                </a:lnTo>
                <a:lnTo>
                  <a:pt x="9" y="2726"/>
                </a:lnTo>
                <a:lnTo>
                  <a:pt x="0" y="2753"/>
                </a:lnTo>
                <a:lnTo>
                  <a:pt x="0" y="2779"/>
                </a:lnTo>
                <a:lnTo>
                  <a:pt x="0" y="2797"/>
                </a:lnTo>
                <a:lnTo>
                  <a:pt x="18" y="2806"/>
                </a:lnTo>
                <a:lnTo>
                  <a:pt x="18" y="2806"/>
                </a:lnTo>
                <a:lnTo>
                  <a:pt x="80" y="2824"/>
                </a:lnTo>
                <a:lnTo>
                  <a:pt x="132" y="2859"/>
                </a:lnTo>
                <a:lnTo>
                  <a:pt x="159" y="2868"/>
                </a:lnTo>
                <a:lnTo>
                  <a:pt x="185" y="2877"/>
                </a:lnTo>
                <a:lnTo>
                  <a:pt x="194" y="2868"/>
                </a:lnTo>
                <a:lnTo>
                  <a:pt x="212" y="2841"/>
                </a:lnTo>
                <a:lnTo>
                  <a:pt x="212" y="2841"/>
                </a:lnTo>
                <a:lnTo>
                  <a:pt x="221" y="2779"/>
                </a:lnTo>
                <a:lnTo>
                  <a:pt x="238" y="2762"/>
                </a:lnTo>
                <a:lnTo>
                  <a:pt x="256" y="2735"/>
                </a:lnTo>
                <a:lnTo>
                  <a:pt x="282" y="2726"/>
                </a:lnTo>
                <a:lnTo>
                  <a:pt x="309" y="2735"/>
                </a:lnTo>
                <a:lnTo>
                  <a:pt x="344" y="2753"/>
                </a:lnTo>
                <a:lnTo>
                  <a:pt x="380" y="2788"/>
                </a:lnTo>
                <a:lnTo>
                  <a:pt x="380" y="2788"/>
                </a:lnTo>
                <a:lnTo>
                  <a:pt x="424" y="2841"/>
                </a:lnTo>
                <a:lnTo>
                  <a:pt x="477" y="2877"/>
                </a:lnTo>
                <a:lnTo>
                  <a:pt x="477" y="2877"/>
                </a:lnTo>
                <a:lnTo>
                  <a:pt x="494" y="2859"/>
                </a:lnTo>
                <a:lnTo>
                  <a:pt x="512" y="2841"/>
                </a:lnTo>
                <a:lnTo>
                  <a:pt x="574" y="2815"/>
                </a:lnTo>
                <a:lnTo>
                  <a:pt x="644" y="2779"/>
                </a:lnTo>
                <a:lnTo>
                  <a:pt x="680" y="2762"/>
                </a:lnTo>
                <a:lnTo>
                  <a:pt x="706" y="2735"/>
                </a:lnTo>
                <a:lnTo>
                  <a:pt x="706" y="2735"/>
                </a:lnTo>
                <a:lnTo>
                  <a:pt x="733" y="2700"/>
                </a:lnTo>
                <a:lnTo>
                  <a:pt x="733" y="2665"/>
                </a:lnTo>
                <a:lnTo>
                  <a:pt x="724" y="2621"/>
                </a:lnTo>
                <a:lnTo>
                  <a:pt x="706" y="2585"/>
                </a:lnTo>
                <a:lnTo>
                  <a:pt x="671" y="2541"/>
                </a:lnTo>
                <a:lnTo>
                  <a:pt x="635" y="2497"/>
                </a:lnTo>
                <a:lnTo>
                  <a:pt x="538" y="2400"/>
                </a:lnTo>
                <a:close/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Freeform 34"/>
          <p:cNvSpPr>
            <a:spLocks noChangeArrowheads="1"/>
          </p:cNvSpPr>
          <p:nvPr/>
        </p:nvSpPr>
        <p:spPr bwMode="auto">
          <a:xfrm>
            <a:off x="4535721" y="1595749"/>
            <a:ext cx="559353" cy="537701"/>
          </a:xfrm>
          <a:custGeom>
            <a:avLst/>
            <a:gdLst>
              <a:gd name="T0" fmla="*/ 671 w 1369"/>
              <a:gd name="T1" fmla="*/ 442 h 1316"/>
              <a:gd name="T2" fmla="*/ 671 w 1369"/>
              <a:gd name="T3" fmla="*/ 292 h 1316"/>
              <a:gd name="T4" fmla="*/ 724 w 1369"/>
              <a:gd name="T5" fmla="*/ 221 h 1316"/>
              <a:gd name="T6" fmla="*/ 724 w 1369"/>
              <a:gd name="T7" fmla="*/ 18 h 1316"/>
              <a:gd name="T8" fmla="*/ 635 w 1369"/>
              <a:gd name="T9" fmla="*/ 0 h 1316"/>
              <a:gd name="T10" fmla="*/ 521 w 1369"/>
              <a:gd name="T11" fmla="*/ 98 h 1316"/>
              <a:gd name="T12" fmla="*/ 477 w 1369"/>
              <a:gd name="T13" fmla="*/ 195 h 1316"/>
              <a:gd name="T14" fmla="*/ 344 w 1369"/>
              <a:gd name="T15" fmla="*/ 221 h 1316"/>
              <a:gd name="T16" fmla="*/ 327 w 1369"/>
              <a:gd name="T17" fmla="*/ 248 h 1316"/>
              <a:gd name="T18" fmla="*/ 362 w 1369"/>
              <a:gd name="T19" fmla="*/ 336 h 1316"/>
              <a:gd name="T20" fmla="*/ 309 w 1369"/>
              <a:gd name="T21" fmla="*/ 371 h 1316"/>
              <a:gd name="T22" fmla="*/ 203 w 1369"/>
              <a:gd name="T23" fmla="*/ 283 h 1316"/>
              <a:gd name="T24" fmla="*/ 115 w 1369"/>
              <a:gd name="T25" fmla="*/ 292 h 1316"/>
              <a:gd name="T26" fmla="*/ 27 w 1369"/>
              <a:gd name="T27" fmla="*/ 486 h 1316"/>
              <a:gd name="T28" fmla="*/ 0 w 1369"/>
              <a:gd name="T29" fmla="*/ 645 h 1316"/>
              <a:gd name="T30" fmla="*/ 35 w 1369"/>
              <a:gd name="T31" fmla="*/ 865 h 1316"/>
              <a:gd name="T32" fmla="*/ 132 w 1369"/>
              <a:gd name="T33" fmla="*/ 1024 h 1316"/>
              <a:gd name="T34" fmla="*/ 132 w 1369"/>
              <a:gd name="T35" fmla="*/ 1112 h 1316"/>
              <a:gd name="T36" fmla="*/ 344 w 1369"/>
              <a:gd name="T37" fmla="*/ 1227 h 1316"/>
              <a:gd name="T38" fmla="*/ 494 w 1369"/>
              <a:gd name="T39" fmla="*/ 1245 h 1316"/>
              <a:gd name="T40" fmla="*/ 485 w 1369"/>
              <a:gd name="T41" fmla="*/ 1156 h 1316"/>
              <a:gd name="T42" fmla="*/ 441 w 1369"/>
              <a:gd name="T43" fmla="*/ 1077 h 1316"/>
              <a:gd name="T44" fmla="*/ 503 w 1369"/>
              <a:gd name="T45" fmla="*/ 1051 h 1316"/>
              <a:gd name="T46" fmla="*/ 627 w 1369"/>
              <a:gd name="T47" fmla="*/ 1130 h 1316"/>
              <a:gd name="T48" fmla="*/ 777 w 1369"/>
              <a:gd name="T49" fmla="*/ 1139 h 1316"/>
              <a:gd name="T50" fmla="*/ 812 w 1369"/>
              <a:gd name="T51" fmla="*/ 1051 h 1316"/>
              <a:gd name="T52" fmla="*/ 732 w 1369"/>
              <a:gd name="T53" fmla="*/ 918 h 1316"/>
              <a:gd name="T54" fmla="*/ 618 w 1369"/>
              <a:gd name="T55" fmla="*/ 945 h 1316"/>
              <a:gd name="T56" fmla="*/ 565 w 1369"/>
              <a:gd name="T57" fmla="*/ 883 h 1316"/>
              <a:gd name="T58" fmla="*/ 653 w 1369"/>
              <a:gd name="T59" fmla="*/ 724 h 1316"/>
              <a:gd name="T60" fmla="*/ 741 w 1369"/>
              <a:gd name="T61" fmla="*/ 662 h 1316"/>
              <a:gd name="T62" fmla="*/ 838 w 1369"/>
              <a:gd name="T63" fmla="*/ 618 h 1316"/>
              <a:gd name="T64" fmla="*/ 794 w 1369"/>
              <a:gd name="T65" fmla="*/ 539 h 1316"/>
              <a:gd name="T66" fmla="*/ 1359 w 1369"/>
              <a:gd name="T67" fmla="*/ 751 h 1316"/>
              <a:gd name="T68" fmla="*/ 1288 w 1369"/>
              <a:gd name="T69" fmla="*/ 795 h 1316"/>
              <a:gd name="T70" fmla="*/ 1235 w 1369"/>
              <a:gd name="T71" fmla="*/ 795 h 1316"/>
              <a:gd name="T72" fmla="*/ 1165 w 1369"/>
              <a:gd name="T73" fmla="*/ 724 h 1316"/>
              <a:gd name="T74" fmla="*/ 1138 w 1369"/>
              <a:gd name="T75" fmla="*/ 786 h 1316"/>
              <a:gd name="T76" fmla="*/ 1033 w 1369"/>
              <a:gd name="T77" fmla="*/ 777 h 1316"/>
              <a:gd name="T78" fmla="*/ 944 w 1369"/>
              <a:gd name="T79" fmla="*/ 874 h 1316"/>
              <a:gd name="T80" fmla="*/ 997 w 1369"/>
              <a:gd name="T81" fmla="*/ 1033 h 1316"/>
              <a:gd name="T82" fmla="*/ 1103 w 1369"/>
              <a:gd name="T83" fmla="*/ 1121 h 1316"/>
              <a:gd name="T84" fmla="*/ 1077 w 1369"/>
              <a:gd name="T85" fmla="*/ 1174 h 1316"/>
              <a:gd name="T86" fmla="*/ 997 w 1369"/>
              <a:gd name="T87" fmla="*/ 1183 h 1316"/>
              <a:gd name="T88" fmla="*/ 971 w 1369"/>
              <a:gd name="T89" fmla="*/ 1236 h 1316"/>
              <a:gd name="T90" fmla="*/ 1077 w 1369"/>
              <a:gd name="T91" fmla="*/ 1315 h 1316"/>
              <a:gd name="T92" fmla="*/ 1200 w 1369"/>
              <a:gd name="T93" fmla="*/ 1253 h 1316"/>
              <a:gd name="T94" fmla="*/ 1288 w 1369"/>
              <a:gd name="T95" fmla="*/ 1095 h 1316"/>
              <a:gd name="T96" fmla="*/ 1306 w 1369"/>
              <a:gd name="T97" fmla="*/ 998 h 1316"/>
              <a:gd name="T98" fmla="*/ 1359 w 1369"/>
              <a:gd name="T99" fmla="*/ 751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69" h="1316">
                <a:moveTo>
                  <a:pt x="697" y="477"/>
                </a:moveTo>
                <a:lnTo>
                  <a:pt x="697" y="477"/>
                </a:lnTo>
                <a:lnTo>
                  <a:pt x="688" y="468"/>
                </a:lnTo>
                <a:lnTo>
                  <a:pt x="671" y="442"/>
                </a:lnTo>
                <a:lnTo>
                  <a:pt x="662" y="380"/>
                </a:lnTo>
                <a:lnTo>
                  <a:pt x="662" y="353"/>
                </a:lnTo>
                <a:lnTo>
                  <a:pt x="662" y="318"/>
                </a:lnTo>
                <a:lnTo>
                  <a:pt x="671" y="292"/>
                </a:lnTo>
                <a:lnTo>
                  <a:pt x="688" y="274"/>
                </a:lnTo>
                <a:lnTo>
                  <a:pt x="688" y="274"/>
                </a:lnTo>
                <a:lnTo>
                  <a:pt x="706" y="248"/>
                </a:lnTo>
                <a:lnTo>
                  <a:pt x="724" y="221"/>
                </a:lnTo>
                <a:lnTo>
                  <a:pt x="741" y="142"/>
                </a:lnTo>
                <a:lnTo>
                  <a:pt x="741" y="71"/>
                </a:lnTo>
                <a:lnTo>
                  <a:pt x="732" y="36"/>
                </a:lnTo>
                <a:lnTo>
                  <a:pt x="724" y="18"/>
                </a:lnTo>
                <a:lnTo>
                  <a:pt x="724" y="18"/>
                </a:lnTo>
                <a:lnTo>
                  <a:pt x="697" y="0"/>
                </a:lnTo>
                <a:lnTo>
                  <a:pt x="671" y="0"/>
                </a:lnTo>
                <a:lnTo>
                  <a:pt x="635" y="0"/>
                </a:lnTo>
                <a:lnTo>
                  <a:pt x="600" y="18"/>
                </a:lnTo>
                <a:lnTo>
                  <a:pt x="565" y="36"/>
                </a:lnTo>
                <a:lnTo>
                  <a:pt x="538" y="62"/>
                </a:lnTo>
                <a:lnTo>
                  <a:pt x="521" y="98"/>
                </a:lnTo>
                <a:lnTo>
                  <a:pt x="503" y="133"/>
                </a:lnTo>
                <a:lnTo>
                  <a:pt x="503" y="133"/>
                </a:lnTo>
                <a:lnTo>
                  <a:pt x="494" y="168"/>
                </a:lnTo>
                <a:lnTo>
                  <a:pt x="477" y="195"/>
                </a:lnTo>
                <a:lnTo>
                  <a:pt x="450" y="212"/>
                </a:lnTo>
                <a:lnTo>
                  <a:pt x="424" y="212"/>
                </a:lnTo>
                <a:lnTo>
                  <a:pt x="371" y="221"/>
                </a:lnTo>
                <a:lnTo>
                  <a:pt x="344" y="221"/>
                </a:lnTo>
                <a:lnTo>
                  <a:pt x="327" y="230"/>
                </a:lnTo>
                <a:lnTo>
                  <a:pt x="327" y="230"/>
                </a:lnTo>
                <a:lnTo>
                  <a:pt x="327" y="239"/>
                </a:lnTo>
                <a:lnTo>
                  <a:pt x="327" y="248"/>
                </a:lnTo>
                <a:lnTo>
                  <a:pt x="344" y="283"/>
                </a:lnTo>
                <a:lnTo>
                  <a:pt x="353" y="300"/>
                </a:lnTo>
                <a:lnTo>
                  <a:pt x="362" y="318"/>
                </a:lnTo>
                <a:lnTo>
                  <a:pt x="362" y="336"/>
                </a:lnTo>
                <a:lnTo>
                  <a:pt x="344" y="362"/>
                </a:lnTo>
                <a:lnTo>
                  <a:pt x="344" y="362"/>
                </a:lnTo>
                <a:lnTo>
                  <a:pt x="327" y="371"/>
                </a:lnTo>
                <a:lnTo>
                  <a:pt x="309" y="371"/>
                </a:lnTo>
                <a:lnTo>
                  <a:pt x="291" y="353"/>
                </a:lnTo>
                <a:lnTo>
                  <a:pt x="274" y="336"/>
                </a:lnTo>
                <a:lnTo>
                  <a:pt x="230" y="300"/>
                </a:lnTo>
                <a:lnTo>
                  <a:pt x="203" y="283"/>
                </a:lnTo>
                <a:lnTo>
                  <a:pt x="168" y="274"/>
                </a:lnTo>
                <a:lnTo>
                  <a:pt x="168" y="274"/>
                </a:lnTo>
                <a:lnTo>
                  <a:pt x="141" y="274"/>
                </a:lnTo>
                <a:lnTo>
                  <a:pt x="115" y="292"/>
                </a:lnTo>
                <a:lnTo>
                  <a:pt x="97" y="318"/>
                </a:lnTo>
                <a:lnTo>
                  <a:pt x="80" y="345"/>
                </a:lnTo>
                <a:lnTo>
                  <a:pt x="53" y="424"/>
                </a:lnTo>
                <a:lnTo>
                  <a:pt x="27" y="486"/>
                </a:lnTo>
                <a:lnTo>
                  <a:pt x="27" y="486"/>
                </a:lnTo>
                <a:lnTo>
                  <a:pt x="9" y="521"/>
                </a:lnTo>
                <a:lnTo>
                  <a:pt x="0" y="556"/>
                </a:lnTo>
                <a:lnTo>
                  <a:pt x="0" y="645"/>
                </a:lnTo>
                <a:lnTo>
                  <a:pt x="9" y="742"/>
                </a:lnTo>
                <a:lnTo>
                  <a:pt x="27" y="821"/>
                </a:lnTo>
                <a:lnTo>
                  <a:pt x="27" y="821"/>
                </a:lnTo>
                <a:lnTo>
                  <a:pt x="35" y="865"/>
                </a:lnTo>
                <a:lnTo>
                  <a:pt x="53" y="901"/>
                </a:lnTo>
                <a:lnTo>
                  <a:pt x="97" y="962"/>
                </a:lnTo>
                <a:lnTo>
                  <a:pt x="115" y="989"/>
                </a:lnTo>
                <a:lnTo>
                  <a:pt x="132" y="1024"/>
                </a:lnTo>
                <a:lnTo>
                  <a:pt x="141" y="1051"/>
                </a:lnTo>
                <a:lnTo>
                  <a:pt x="132" y="1086"/>
                </a:lnTo>
                <a:lnTo>
                  <a:pt x="132" y="1086"/>
                </a:lnTo>
                <a:lnTo>
                  <a:pt x="132" y="1112"/>
                </a:lnTo>
                <a:lnTo>
                  <a:pt x="141" y="1148"/>
                </a:lnTo>
                <a:lnTo>
                  <a:pt x="185" y="1218"/>
                </a:lnTo>
                <a:lnTo>
                  <a:pt x="185" y="1218"/>
                </a:lnTo>
                <a:lnTo>
                  <a:pt x="344" y="1227"/>
                </a:lnTo>
                <a:lnTo>
                  <a:pt x="406" y="1236"/>
                </a:lnTo>
                <a:lnTo>
                  <a:pt x="450" y="1245"/>
                </a:lnTo>
                <a:lnTo>
                  <a:pt x="450" y="1245"/>
                </a:lnTo>
                <a:lnTo>
                  <a:pt x="494" y="1245"/>
                </a:lnTo>
                <a:lnTo>
                  <a:pt x="565" y="1245"/>
                </a:lnTo>
                <a:lnTo>
                  <a:pt x="565" y="1245"/>
                </a:lnTo>
                <a:lnTo>
                  <a:pt x="530" y="1192"/>
                </a:lnTo>
                <a:lnTo>
                  <a:pt x="485" y="1156"/>
                </a:lnTo>
                <a:lnTo>
                  <a:pt x="459" y="1112"/>
                </a:lnTo>
                <a:lnTo>
                  <a:pt x="450" y="1095"/>
                </a:lnTo>
                <a:lnTo>
                  <a:pt x="441" y="1077"/>
                </a:lnTo>
                <a:lnTo>
                  <a:pt x="441" y="1077"/>
                </a:lnTo>
                <a:lnTo>
                  <a:pt x="450" y="1059"/>
                </a:lnTo>
                <a:lnTo>
                  <a:pt x="459" y="1051"/>
                </a:lnTo>
                <a:lnTo>
                  <a:pt x="477" y="1051"/>
                </a:lnTo>
                <a:lnTo>
                  <a:pt x="503" y="1051"/>
                </a:lnTo>
                <a:lnTo>
                  <a:pt x="547" y="1077"/>
                </a:lnTo>
                <a:lnTo>
                  <a:pt x="600" y="1112"/>
                </a:lnTo>
                <a:lnTo>
                  <a:pt x="600" y="1112"/>
                </a:lnTo>
                <a:lnTo>
                  <a:pt x="627" y="1130"/>
                </a:lnTo>
                <a:lnTo>
                  <a:pt x="653" y="1139"/>
                </a:lnTo>
                <a:lnTo>
                  <a:pt x="724" y="1156"/>
                </a:lnTo>
                <a:lnTo>
                  <a:pt x="750" y="1148"/>
                </a:lnTo>
                <a:lnTo>
                  <a:pt x="777" y="1139"/>
                </a:lnTo>
                <a:lnTo>
                  <a:pt x="794" y="1130"/>
                </a:lnTo>
                <a:lnTo>
                  <a:pt x="812" y="1103"/>
                </a:lnTo>
                <a:lnTo>
                  <a:pt x="812" y="1103"/>
                </a:lnTo>
                <a:lnTo>
                  <a:pt x="812" y="1051"/>
                </a:lnTo>
                <a:lnTo>
                  <a:pt x="794" y="980"/>
                </a:lnTo>
                <a:lnTo>
                  <a:pt x="777" y="953"/>
                </a:lnTo>
                <a:lnTo>
                  <a:pt x="759" y="927"/>
                </a:lnTo>
                <a:lnTo>
                  <a:pt x="732" y="918"/>
                </a:lnTo>
                <a:lnTo>
                  <a:pt x="706" y="918"/>
                </a:lnTo>
                <a:lnTo>
                  <a:pt x="706" y="918"/>
                </a:lnTo>
                <a:lnTo>
                  <a:pt x="653" y="945"/>
                </a:lnTo>
                <a:lnTo>
                  <a:pt x="618" y="945"/>
                </a:lnTo>
                <a:lnTo>
                  <a:pt x="591" y="936"/>
                </a:lnTo>
                <a:lnTo>
                  <a:pt x="565" y="901"/>
                </a:lnTo>
                <a:lnTo>
                  <a:pt x="565" y="901"/>
                </a:lnTo>
                <a:lnTo>
                  <a:pt x="565" y="883"/>
                </a:lnTo>
                <a:lnTo>
                  <a:pt x="565" y="865"/>
                </a:lnTo>
                <a:lnTo>
                  <a:pt x="591" y="821"/>
                </a:lnTo>
                <a:lnTo>
                  <a:pt x="627" y="768"/>
                </a:lnTo>
                <a:lnTo>
                  <a:pt x="653" y="724"/>
                </a:lnTo>
                <a:lnTo>
                  <a:pt x="653" y="724"/>
                </a:lnTo>
                <a:lnTo>
                  <a:pt x="662" y="698"/>
                </a:lnTo>
                <a:lnTo>
                  <a:pt x="688" y="680"/>
                </a:lnTo>
                <a:lnTo>
                  <a:pt x="741" y="662"/>
                </a:lnTo>
                <a:lnTo>
                  <a:pt x="803" y="645"/>
                </a:lnTo>
                <a:lnTo>
                  <a:pt x="830" y="636"/>
                </a:lnTo>
                <a:lnTo>
                  <a:pt x="838" y="618"/>
                </a:lnTo>
                <a:lnTo>
                  <a:pt x="838" y="618"/>
                </a:lnTo>
                <a:lnTo>
                  <a:pt x="838" y="601"/>
                </a:lnTo>
                <a:lnTo>
                  <a:pt x="830" y="574"/>
                </a:lnTo>
                <a:lnTo>
                  <a:pt x="821" y="556"/>
                </a:lnTo>
                <a:lnTo>
                  <a:pt x="794" y="539"/>
                </a:lnTo>
                <a:lnTo>
                  <a:pt x="741" y="503"/>
                </a:lnTo>
                <a:lnTo>
                  <a:pt x="697" y="477"/>
                </a:lnTo>
                <a:close/>
                <a:moveTo>
                  <a:pt x="1359" y="751"/>
                </a:moveTo>
                <a:lnTo>
                  <a:pt x="1359" y="751"/>
                </a:lnTo>
                <a:lnTo>
                  <a:pt x="1350" y="742"/>
                </a:lnTo>
                <a:lnTo>
                  <a:pt x="1341" y="751"/>
                </a:lnTo>
                <a:lnTo>
                  <a:pt x="1315" y="768"/>
                </a:lnTo>
                <a:lnTo>
                  <a:pt x="1288" y="795"/>
                </a:lnTo>
                <a:lnTo>
                  <a:pt x="1262" y="812"/>
                </a:lnTo>
                <a:lnTo>
                  <a:pt x="1262" y="812"/>
                </a:lnTo>
                <a:lnTo>
                  <a:pt x="1244" y="812"/>
                </a:lnTo>
                <a:lnTo>
                  <a:pt x="1235" y="795"/>
                </a:lnTo>
                <a:lnTo>
                  <a:pt x="1200" y="751"/>
                </a:lnTo>
                <a:lnTo>
                  <a:pt x="1191" y="724"/>
                </a:lnTo>
                <a:lnTo>
                  <a:pt x="1183" y="715"/>
                </a:lnTo>
                <a:lnTo>
                  <a:pt x="1165" y="724"/>
                </a:lnTo>
                <a:lnTo>
                  <a:pt x="1165" y="751"/>
                </a:lnTo>
                <a:lnTo>
                  <a:pt x="1165" y="751"/>
                </a:lnTo>
                <a:lnTo>
                  <a:pt x="1147" y="768"/>
                </a:lnTo>
                <a:lnTo>
                  <a:pt x="1138" y="786"/>
                </a:lnTo>
                <a:lnTo>
                  <a:pt x="1112" y="786"/>
                </a:lnTo>
                <a:lnTo>
                  <a:pt x="1094" y="777"/>
                </a:lnTo>
                <a:lnTo>
                  <a:pt x="1059" y="777"/>
                </a:lnTo>
                <a:lnTo>
                  <a:pt x="1033" y="777"/>
                </a:lnTo>
                <a:lnTo>
                  <a:pt x="997" y="795"/>
                </a:lnTo>
                <a:lnTo>
                  <a:pt x="971" y="830"/>
                </a:lnTo>
                <a:lnTo>
                  <a:pt x="971" y="830"/>
                </a:lnTo>
                <a:lnTo>
                  <a:pt x="944" y="874"/>
                </a:lnTo>
                <a:lnTo>
                  <a:pt x="935" y="918"/>
                </a:lnTo>
                <a:lnTo>
                  <a:pt x="944" y="962"/>
                </a:lnTo>
                <a:lnTo>
                  <a:pt x="971" y="998"/>
                </a:lnTo>
                <a:lnTo>
                  <a:pt x="997" y="1033"/>
                </a:lnTo>
                <a:lnTo>
                  <a:pt x="1024" y="1059"/>
                </a:lnTo>
                <a:lnTo>
                  <a:pt x="1085" y="1103"/>
                </a:lnTo>
                <a:lnTo>
                  <a:pt x="1085" y="1103"/>
                </a:lnTo>
                <a:lnTo>
                  <a:pt x="1103" y="1121"/>
                </a:lnTo>
                <a:lnTo>
                  <a:pt x="1103" y="1130"/>
                </a:lnTo>
                <a:lnTo>
                  <a:pt x="1103" y="1148"/>
                </a:lnTo>
                <a:lnTo>
                  <a:pt x="1094" y="1165"/>
                </a:lnTo>
                <a:lnTo>
                  <a:pt x="1077" y="1174"/>
                </a:lnTo>
                <a:lnTo>
                  <a:pt x="1050" y="1183"/>
                </a:lnTo>
                <a:lnTo>
                  <a:pt x="1024" y="1183"/>
                </a:lnTo>
                <a:lnTo>
                  <a:pt x="997" y="1183"/>
                </a:lnTo>
                <a:lnTo>
                  <a:pt x="997" y="1183"/>
                </a:lnTo>
                <a:lnTo>
                  <a:pt x="971" y="1183"/>
                </a:lnTo>
                <a:lnTo>
                  <a:pt x="962" y="1192"/>
                </a:lnTo>
                <a:lnTo>
                  <a:pt x="962" y="1209"/>
                </a:lnTo>
                <a:lnTo>
                  <a:pt x="971" y="1236"/>
                </a:lnTo>
                <a:lnTo>
                  <a:pt x="980" y="1262"/>
                </a:lnTo>
                <a:lnTo>
                  <a:pt x="1006" y="1280"/>
                </a:lnTo>
                <a:lnTo>
                  <a:pt x="1041" y="1298"/>
                </a:lnTo>
                <a:lnTo>
                  <a:pt x="1077" y="1315"/>
                </a:lnTo>
                <a:lnTo>
                  <a:pt x="1077" y="1315"/>
                </a:lnTo>
                <a:lnTo>
                  <a:pt x="1121" y="1306"/>
                </a:lnTo>
                <a:lnTo>
                  <a:pt x="1156" y="1289"/>
                </a:lnTo>
                <a:lnTo>
                  <a:pt x="1200" y="1253"/>
                </a:lnTo>
                <a:lnTo>
                  <a:pt x="1227" y="1218"/>
                </a:lnTo>
                <a:lnTo>
                  <a:pt x="1262" y="1174"/>
                </a:lnTo>
                <a:lnTo>
                  <a:pt x="1280" y="1130"/>
                </a:lnTo>
                <a:lnTo>
                  <a:pt x="1288" y="1095"/>
                </a:lnTo>
                <a:lnTo>
                  <a:pt x="1288" y="1068"/>
                </a:lnTo>
                <a:lnTo>
                  <a:pt x="1288" y="1068"/>
                </a:lnTo>
                <a:lnTo>
                  <a:pt x="1297" y="1042"/>
                </a:lnTo>
                <a:lnTo>
                  <a:pt x="1306" y="998"/>
                </a:lnTo>
                <a:lnTo>
                  <a:pt x="1341" y="901"/>
                </a:lnTo>
                <a:lnTo>
                  <a:pt x="1368" y="803"/>
                </a:lnTo>
                <a:lnTo>
                  <a:pt x="1368" y="768"/>
                </a:lnTo>
                <a:lnTo>
                  <a:pt x="1359" y="751"/>
                </a:lnTo>
                <a:close/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" name="Freeform 35"/>
          <p:cNvSpPr>
            <a:spLocks noChangeArrowheads="1"/>
          </p:cNvSpPr>
          <p:nvPr/>
        </p:nvSpPr>
        <p:spPr bwMode="auto">
          <a:xfrm>
            <a:off x="4925464" y="-621815"/>
            <a:ext cx="1515667" cy="2625351"/>
          </a:xfrm>
          <a:custGeom>
            <a:avLst/>
            <a:gdLst>
              <a:gd name="T0" fmla="*/ 1993 w 3706"/>
              <a:gd name="T1" fmla="*/ 5533 h 6417"/>
              <a:gd name="T2" fmla="*/ 2046 w 3706"/>
              <a:gd name="T3" fmla="*/ 5701 h 6417"/>
              <a:gd name="T4" fmla="*/ 2179 w 3706"/>
              <a:gd name="T5" fmla="*/ 5357 h 6417"/>
              <a:gd name="T6" fmla="*/ 3608 w 3706"/>
              <a:gd name="T7" fmla="*/ 1333 h 6417"/>
              <a:gd name="T8" fmla="*/ 3643 w 3706"/>
              <a:gd name="T9" fmla="*/ 1103 h 6417"/>
              <a:gd name="T10" fmla="*/ 3573 w 3706"/>
              <a:gd name="T11" fmla="*/ 830 h 6417"/>
              <a:gd name="T12" fmla="*/ 3538 w 3706"/>
              <a:gd name="T13" fmla="*/ 530 h 6417"/>
              <a:gd name="T14" fmla="*/ 3114 w 3706"/>
              <a:gd name="T15" fmla="*/ 274 h 6417"/>
              <a:gd name="T16" fmla="*/ 2717 w 3706"/>
              <a:gd name="T17" fmla="*/ 0 h 6417"/>
              <a:gd name="T18" fmla="*/ 2585 w 3706"/>
              <a:gd name="T19" fmla="*/ 283 h 6417"/>
              <a:gd name="T20" fmla="*/ 2390 w 3706"/>
              <a:gd name="T21" fmla="*/ 301 h 6417"/>
              <a:gd name="T22" fmla="*/ 2037 w 3706"/>
              <a:gd name="T23" fmla="*/ 239 h 6417"/>
              <a:gd name="T24" fmla="*/ 1985 w 3706"/>
              <a:gd name="T25" fmla="*/ 503 h 6417"/>
              <a:gd name="T26" fmla="*/ 1677 w 3706"/>
              <a:gd name="T27" fmla="*/ 574 h 6417"/>
              <a:gd name="T28" fmla="*/ 1536 w 3706"/>
              <a:gd name="T29" fmla="*/ 777 h 6417"/>
              <a:gd name="T30" fmla="*/ 1483 w 3706"/>
              <a:gd name="T31" fmla="*/ 989 h 6417"/>
              <a:gd name="T32" fmla="*/ 1244 w 3706"/>
              <a:gd name="T33" fmla="*/ 1306 h 6417"/>
              <a:gd name="T34" fmla="*/ 1191 w 3706"/>
              <a:gd name="T35" fmla="*/ 1474 h 6417"/>
              <a:gd name="T36" fmla="*/ 962 w 3706"/>
              <a:gd name="T37" fmla="*/ 1527 h 6417"/>
              <a:gd name="T38" fmla="*/ 927 w 3706"/>
              <a:gd name="T39" fmla="*/ 1898 h 6417"/>
              <a:gd name="T40" fmla="*/ 741 w 3706"/>
              <a:gd name="T41" fmla="*/ 2295 h 6417"/>
              <a:gd name="T42" fmla="*/ 847 w 3706"/>
              <a:gd name="T43" fmla="*/ 2445 h 6417"/>
              <a:gd name="T44" fmla="*/ 627 w 3706"/>
              <a:gd name="T45" fmla="*/ 2515 h 6417"/>
              <a:gd name="T46" fmla="*/ 362 w 3706"/>
              <a:gd name="T47" fmla="*/ 2665 h 6417"/>
              <a:gd name="T48" fmla="*/ 300 w 3706"/>
              <a:gd name="T49" fmla="*/ 3009 h 6417"/>
              <a:gd name="T50" fmla="*/ 300 w 3706"/>
              <a:gd name="T51" fmla="*/ 3310 h 6417"/>
              <a:gd name="T52" fmla="*/ 291 w 3706"/>
              <a:gd name="T53" fmla="*/ 3592 h 6417"/>
              <a:gd name="T54" fmla="*/ 477 w 3706"/>
              <a:gd name="T55" fmla="*/ 3768 h 6417"/>
              <a:gd name="T56" fmla="*/ 415 w 3706"/>
              <a:gd name="T57" fmla="*/ 3954 h 6417"/>
              <a:gd name="T58" fmla="*/ 371 w 3706"/>
              <a:gd name="T59" fmla="*/ 4086 h 6417"/>
              <a:gd name="T60" fmla="*/ 397 w 3706"/>
              <a:gd name="T61" fmla="*/ 4386 h 6417"/>
              <a:gd name="T62" fmla="*/ 203 w 3706"/>
              <a:gd name="T63" fmla="*/ 4457 h 6417"/>
              <a:gd name="T64" fmla="*/ 159 w 3706"/>
              <a:gd name="T65" fmla="*/ 4757 h 6417"/>
              <a:gd name="T66" fmla="*/ 44 w 3706"/>
              <a:gd name="T67" fmla="*/ 4880 h 6417"/>
              <a:gd name="T68" fmla="*/ 97 w 3706"/>
              <a:gd name="T69" fmla="*/ 5171 h 6417"/>
              <a:gd name="T70" fmla="*/ 212 w 3706"/>
              <a:gd name="T71" fmla="*/ 5471 h 6417"/>
              <a:gd name="T72" fmla="*/ 380 w 3706"/>
              <a:gd name="T73" fmla="*/ 5780 h 6417"/>
              <a:gd name="T74" fmla="*/ 441 w 3706"/>
              <a:gd name="T75" fmla="*/ 6010 h 6417"/>
              <a:gd name="T76" fmla="*/ 530 w 3706"/>
              <a:gd name="T77" fmla="*/ 6142 h 6417"/>
              <a:gd name="T78" fmla="*/ 565 w 3706"/>
              <a:gd name="T79" fmla="*/ 6416 h 6417"/>
              <a:gd name="T80" fmla="*/ 865 w 3706"/>
              <a:gd name="T81" fmla="*/ 6354 h 6417"/>
              <a:gd name="T82" fmla="*/ 918 w 3706"/>
              <a:gd name="T83" fmla="*/ 6151 h 6417"/>
              <a:gd name="T84" fmla="*/ 1059 w 3706"/>
              <a:gd name="T85" fmla="*/ 6071 h 6417"/>
              <a:gd name="T86" fmla="*/ 1333 w 3706"/>
              <a:gd name="T87" fmla="*/ 6080 h 6417"/>
              <a:gd name="T88" fmla="*/ 1430 w 3706"/>
              <a:gd name="T89" fmla="*/ 5930 h 6417"/>
              <a:gd name="T90" fmla="*/ 1659 w 3706"/>
              <a:gd name="T91" fmla="*/ 5718 h 6417"/>
              <a:gd name="T92" fmla="*/ 1518 w 3706"/>
              <a:gd name="T93" fmla="*/ 5763 h 6417"/>
              <a:gd name="T94" fmla="*/ 1562 w 3706"/>
              <a:gd name="T95" fmla="*/ 5489 h 6417"/>
              <a:gd name="T96" fmla="*/ 1659 w 3706"/>
              <a:gd name="T97" fmla="*/ 4977 h 6417"/>
              <a:gd name="T98" fmla="*/ 1958 w 3706"/>
              <a:gd name="T99" fmla="*/ 4818 h 6417"/>
              <a:gd name="T100" fmla="*/ 2108 w 3706"/>
              <a:gd name="T101" fmla="*/ 4554 h 6417"/>
              <a:gd name="T102" fmla="*/ 2002 w 3706"/>
              <a:gd name="T103" fmla="*/ 4183 h 6417"/>
              <a:gd name="T104" fmla="*/ 1712 w 3706"/>
              <a:gd name="T105" fmla="*/ 4068 h 6417"/>
              <a:gd name="T106" fmla="*/ 1730 w 3706"/>
              <a:gd name="T107" fmla="*/ 3583 h 6417"/>
              <a:gd name="T108" fmla="*/ 1818 w 3706"/>
              <a:gd name="T109" fmla="*/ 3248 h 6417"/>
              <a:gd name="T110" fmla="*/ 1949 w 3706"/>
              <a:gd name="T111" fmla="*/ 3107 h 6417"/>
              <a:gd name="T112" fmla="*/ 2126 w 3706"/>
              <a:gd name="T113" fmla="*/ 2930 h 6417"/>
              <a:gd name="T114" fmla="*/ 2496 w 3706"/>
              <a:gd name="T115" fmla="*/ 2683 h 6417"/>
              <a:gd name="T116" fmla="*/ 2964 w 3706"/>
              <a:gd name="T117" fmla="*/ 2304 h 6417"/>
              <a:gd name="T118" fmla="*/ 2920 w 3706"/>
              <a:gd name="T119" fmla="*/ 2056 h 6417"/>
              <a:gd name="T120" fmla="*/ 3035 w 3706"/>
              <a:gd name="T121" fmla="*/ 1809 h 6417"/>
              <a:gd name="T122" fmla="*/ 3317 w 3706"/>
              <a:gd name="T123" fmla="*/ 1624 h 6417"/>
              <a:gd name="T124" fmla="*/ 3705 w 3706"/>
              <a:gd name="T125" fmla="*/ 1633 h 6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06" h="6417">
                <a:moveTo>
                  <a:pt x="2179" y="5357"/>
                </a:moveTo>
                <a:lnTo>
                  <a:pt x="2179" y="5357"/>
                </a:lnTo>
                <a:lnTo>
                  <a:pt x="2143" y="5357"/>
                </a:lnTo>
                <a:lnTo>
                  <a:pt x="2117" y="5374"/>
                </a:lnTo>
                <a:lnTo>
                  <a:pt x="2090" y="5392"/>
                </a:lnTo>
                <a:lnTo>
                  <a:pt x="2064" y="5410"/>
                </a:lnTo>
                <a:lnTo>
                  <a:pt x="2029" y="5463"/>
                </a:lnTo>
                <a:lnTo>
                  <a:pt x="1993" y="5533"/>
                </a:lnTo>
                <a:lnTo>
                  <a:pt x="1976" y="5595"/>
                </a:lnTo>
                <a:lnTo>
                  <a:pt x="1967" y="5657"/>
                </a:lnTo>
                <a:lnTo>
                  <a:pt x="1967" y="5710"/>
                </a:lnTo>
                <a:lnTo>
                  <a:pt x="1976" y="5745"/>
                </a:lnTo>
                <a:lnTo>
                  <a:pt x="1976" y="5745"/>
                </a:lnTo>
                <a:lnTo>
                  <a:pt x="1985" y="5745"/>
                </a:lnTo>
                <a:lnTo>
                  <a:pt x="2002" y="5736"/>
                </a:lnTo>
                <a:lnTo>
                  <a:pt x="2046" y="5701"/>
                </a:lnTo>
                <a:lnTo>
                  <a:pt x="2099" y="5639"/>
                </a:lnTo>
                <a:lnTo>
                  <a:pt x="2152" y="5560"/>
                </a:lnTo>
                <a:lnTo>
                  <a:pt x="2196" y="5489"/>
                </a:lnTo>
                <a:lnTo>
                  <a:pt x="2223" y="5418"/>
                </a:lnTo>
                <a:lnTo>
                  <a:pt x="2223" y="5392"/>
                </a:lnTo>
                <a:lnTo>
                  <a:pt x="2214" y="5374"/>
                </a:lnTo>
                <a:lnTo>
                  <a:pt x="2205" y="5357"/>
                </a:lnTo>
                <a:lnTo>
                  <a:pt x="2179" y="5357"/>
                </a:lnTo>
                <a:close/>
                <a:moveTo>
                  <a:pt x="3661" y="1492"/>
                </a:moveTo>
                <a:lnTo>
                  <a:pt x="3661" y="1492"/>
                </a:lnTo>
                <a:lnTo>
                  <a:pt x="3626" y="1448"/>
                </a:lnTo>
                <a:lnTo>
                  <a:pt x="3591" y="1395"/>
                </a:lnTo>
                <a:lnTo>
                  <a:pt x="3582" y="1368"/>
                </a:lnTo>
                <a:lnTo>
                  <a:pt x="3582" y="1351"/>
                </a:lnTo>
                <a:lnTo>
                  <a:pt x="3582" y="1342"/>
                </a:lnTo>
                <a:lnTo>
                  <a:pt x="3608" y="1333"/>
                </a:lnTo>
                <a:lnTo>
                  <a:pt x="3608" y="1333"/>
                </a:lnTo>
                <a:lnTo>
                  <a:pt x="3626" y="1324"/>
                </a:lnTo>
                <a:lnTo>
                  <a:pt x="3652" y="1298"/>
                </a:lnTo>
                <a:lnTo>
                  <a:pt x="3661" y="1262"/>
                </a:lnTo>
                <a:lnTo>
                  <a:pt x="3670" y="1218"/>
                </a:lnTo>
                <a:lnTo>
                  <a:pt x="3670" y="1174"/>
                </a:lnTo>
                <a:lnTo>
                  <a:pt x="3661" y="1139"/>
                </a:lnTo>
                <a:lnTo>
                  <a:pt x="3643" y="1103"/>
                </a:lnTo>
                <a:lnTo>
                  <a:pt x="3617" y="1077"/>
                </a:lnTo>
                <a:lnTo>
                  <a:pt x="3617" y="1077"/>
                </a:lnTo>
                <a:lnTo>
                  <a:pt x="3599" y="1059"/>
                </a:lnTo>
                <a:lnTo>
                  <a:pt x="3582" y="1024"/>
                </a:lnTo>
                <a:lnTo>
                  <a:pt x="3582" y="989"/>
                </a:lnTo>
                <a:lnTo>
                  <a:pt x="3582" y="945"/>
                </a:lnTo>
                <a:lnTo>
                  <a:pt x="3582" y="865"/>
                </a:lnTo>
                <a:lnTo>
                  <a:pt x="3573" y="830"/>
                </a:lnTo>
                <a:lnTo>
                  <a:pt x="3546" y="812"/>
                </a:lnTo>
                <a:lnTo>
                  <a:pt x="3546" y="812"/>
                </a:lnTo>
                <a:lnTo>
                  <a:pt x="3529" y="786"/>
                </a:lnTo>
                <a:lnTo>
                  <a:pt x="3511" y="759"/>
                </a:lnTo>
                <a:lnTo>
                  <a:pt x="3511" y="733"/>
                </a:lnTo>
                <a:lnTo>
                  <a:pt x="3511" y="689"/>
                </a:lnTo>
                <a:lnTo>
                  <a:pt x="3520" y="609"/>
                </a:lnTo>
                <a:lnTo>
                  <a:pt x="3538" y="530"/>
                </a:lnTo>
                <a:lnTo>
                  <a:pt x="3538" y="530"/>
                </a:lnTo>
                <a:lnTo>
                  <a:pt x="3538" y="512"/>
                </a:lnTo>
                <a:lnTo>
                  <a:pt x="3529" y="495"/>
                </a:lnTo>
                <a:lnTo>
                  <a:pt x="3493" y="459"/>
                </a:lnTo>
                <a:lnTo>
                  <a:pt x="3449" y="424"/>
                </a:lnTo>
                <a:lnTo>
                  <a:pt x="3388" y="389"/>
                </a:lnTo>
                <a:lnTo>
                  <a:pt x="3246" y="327"/>
                </a:lnTo>
                <a:lnTo>
                  <a:pt x="3114" y="274"/>
                </a:lnTo>
                <a:lnTo>
                  <a:pt x="3114" y="274"/>
                </a:lnTo>
                <a:lnTo>
                  <a:pt x="3061" y="248"/>
                </a:lnTo>
                <a:lnTo>
                  <a:pt x="3008" y="212"/>
                </a:lnTo>
                <a:lnTo>
                  <a:pt x="2920" y="150"/>
                </a:lnTo>
                <a:lnTo>
                  <a:pt x="2849" y="80"/>
                </a:lnTo>
                <a:lnTo>
                  <a:pt x="2761" y="18"/>
                </a:lnTo>
                <a:lnTo>
                  <a:pt x="2761" y="18"/>
                </a:lnTo>
                <a:lnTo>
                  <a:pt x="2717" y="0"/>
                </a:lnTo>
                <a:lnTo>
                  <a:pt x="2682" y="9"/>
                </a:lnTo>
                <a:lnTo>
                  <a:pt x="2646" y="27"/>
                </a:lnTo>
                <a:lnTo>
                  <a:pt x="2629" y="62"/>
                </a:lnTo>
                <a:lnTo>
                  <a:pt x="2611" y="106"/>
                </a:lnTo>
                <a:lnTo>
                  <a:pt x="2593" y="150"/>
                </a:lnTo>
                <a:lnTo>
                  <a:pt x="2585" y="248"/>
                </a:lnTo>
                <a:lnTo>
                  <a:pt x="2585" y="248"/>
                </a:lnTo>
                <a:lnTo>
                  <a:pt x="2585" y="283"/>
                </a:lnTo>
                <a:lnTo>
                  <a:pt x="2567" y="309"/>
                </a:lnTo>
                <a:lnTo>
                  <a:pt x="2549" y="336"/>
                </a:lnTo>
                <a:lnTo>
                  <a:pt x="2523" y="345"/>
                </a:lnTo>
                <a:lnTo>
                  <a:pt x="2488" y="345"/>
                </a:lnTo>
                <a:lnTo>
                  <a:pt x="2461" y="336"/>
                </a:lnTo>
                <a:lnTo>
                  <a:pt x="2426" y="327"/>
                </a:lnTo>
                <a:lnTo>
                  <a:pt x="2390" y="301"/>
                </a:lnTo>
                <a:lnTo>
                  <a:pt x="2390" y="301"/>
                </a:lnTo>
                <a:lnTo>
                  <a:pt x="2355" y="283"/>
                </a:lnTo>
                <a:lnTo>
                  <a:pt x="2329" y="274"/>
                </a:lnTo>
                <a:lnTo>
                  <a:pt x="2249" y="265"/>
                </a:lnTo>
                <a:lnTo>
                  <a:pt x="2170" y="265"/>
                </a:lnTo>
                <a:lnTo>
                  <a:pt x="2126" y="265"/>
                </a:lnTo>
                <a:lnTo>
                  <a:pt x="2082" y="248"/>
                </a:lnTo>
                <a:lnTo>
                  <a:pt x="2082" y="248"/>
                </a:lnTo>
                <a:lnTo>
                  <a:pt x="2037" y="239"/>
                </a:lnTo>
                <a:lnTo>
                  <a:pt x="2020" y="239"/>
                </a:lnTo>
                <a:lnTo>
                  <a:pt x="2002" y="265"/>
                </a:lnTo>
                <a:lnTo>
                  <a:pt x="1993" y="301"/>
                </a:lnTo>
                <a:lnTo>
                  <a:pt x="2002" y="380"/>
                </a:lnTo>
                <a:lnTo>
                  <a:pt x="2011" y="459"/>
                </a:lnTo>
                <a:lnTo>
                  <a:pt x="2011" y="459"/>
                </a:lnTo>
                <a:lnTo>
                  <a:pt x="2002" y="486"/>
                </a:lnTo>
                <a:lnTo>
                  <a:pt x="1985" y="503"/>
                </a:lnTo>
                <a:lnTo>
                  <a:pt x="1958" y="521"/>
                </a:lnTo>
                <a:lnTo>
                  <a:pt x="1933" y="530"/>
                </a:lnTo>
                <a:lnTo>
                  <a:pt x="1853" y="539"/>
                </a:lnTo>
                <a:lnTo>
                  <a:pt x="1783" y="539"/>
                </a:lnTo>
                <a:lnTo>
                  <a:pt x="1783" y="539"/>
                </a:lnTo>
                <a:lnTo>
                  <a:pt x="1747" y="548"/>
                </a:lnTo>
                <a:lnTo>
                  <a:pt x="1712" y="556"/>
                </a:lnTo>
                <a:lnTo>
                  <a:pt x="1677" y="574"/>
                </a:lnTo>
                <a:lnTo>
                  <a:pt x="1641" y="592"/>
                </a:lnTo>
                <a:lnTo>
                  <a:pt x="1606" y="618"/>
                </a:lnTo>
                <a:lnTo>
                  <a:pt x="1580" y="645"/>
                </a:lnTo>
                <a:lnTo>
                  <a:pt x="1562" y="680"/>
                </a:lnTo>
                <a:lnTo>
                  <a:pt x="1562" y="715"/>
                </a:lnTo>
                <a:lnTo>
                  <a:pt x="1562" y="715"/>
                </a:lnTo>
                <a:lnTo>
                  <a:pt x="1553" y="751"/>
                </a:lnTo>
                <a:lnTo>
                  <a:pt x="1536" y="777"/>
                </a:lnTo>
                <a:lnTo>
                  <a:pt x="1500" y="830"/>
                </a:lnTo>
                <a:lnTo>
                  <a:pt x="1465" y="883"/>
                </a:lnTo>
                <a:lnTo>
                  <a:pt x="1465" y="901"/>
                </a:lnTo>
                <a:lnTo>
                  <a:pt x="1474" y="927"/>
                </a:lnTo>
                <a:lnTo>
                  <a:pt x="1474" y="927"/>
                </a:lnTo>
                <a:lnTo>
                  <a:pt x="1483" y="945"/>
                </a:lnTo>
                <a:lnTo>
                  <a:pt x="1491" y="962"/>
                </a:lnTo>
                <a:lnTo>
                  <a:pt x="1483" y="989"/>
                </a:lnTo>
                <a:lnTo>
                  <a:pt x="1474" y="1006"/>
                </a:lnTo>
                <a:lnTo>
                  <a:pt x="1447" y="1042"/>
                </a:lnTo>
                <a:lnTo>
                  <a:pt x="1403" y="1077"/>
                </a:lnTo>
                <a:lnTo>
                  <a:pt x="1403" y="1077"/>
                </a:lnTo>
                <a:lnTo>
                  <a:pt x="1359" y="1130"/>
                </a:lnTo>
                <a:lnTo>
                  <a:pt x="1324" y="1192"/>
                </a:lnTo>
                <a:lnTo>
                  <a:pt x="1280" y="1254"/>
                </a:lnTo>
                <a:lnTo>
                  <a:pt x="1244" y="1306"/>
                </a:lnTo>
                <a:lnTo>
                  <a:pt x="1244" y="1306"/>
                </a:lnTo>
                <a:lnTo>
                  <a:pt x="1235" y="1324"/>
                </a:lnTo>
                <a:lnTo>
                  <a:pt x="1235" y="1342"/>
                </a:lnTo>
                <a:lnTo>
                  <a:pt x="1235" y="1386"/>
                </a:lnTo>
                <a:lnTo>
                  <a:pt x="1235" y="1404"/>
                </a:lnTo>
                <a:lnTo>
                  <a:pt x="1227" y="1430"/>
                </a:lnTo>
                <a:lnTo>
                  <a:pt x="1218" y="1456"/>
                </a:lnTo>
                <a:lnTo>
                  <a:pt x="1191" y="1474"/>
                </a:lnTo>
                <a:lnTo>
                  <a:pt x="1191" y="1474"/>
                </a:lnTo>
                <a:lnTo>
                  <a:pt x="1156" y="1492"/>
                </a:lnTo>
                <a:lnTo>
                  <a:pt x="1130" y="1501"/>
                </a:lnTo>
                <a:lnTo>
                  <a:pt x="1059" y="1509"/>
                </a:lnTo>
                <a:lnTo>
                  <a:pt x="1006" y="1509"/>
                </a:lnTo>
                <a:lnTo>
                  <a:pt x="980" y="1518"/>
                </a:lnTo>
                <a:lnTo>
                  <a:pt x="962" y="1527"/>
                </a:lnTo>
                <a:lnTo>
                  <a:pt x="962" y="1527"/>
                </a:lnTo>
                <a:lnTo>
                  <a:pt x="953" y="1554"/>
                </a:lnTo>
                <a:lnTo>
                  <a:pt x="944" y="1571"/>
                </a:lnTo>
                <a:lnTo>
                  <a:pt x="944" y="1633"/>
                </a:lnTo>
                <a:lnTo>
                  <a:pt x="953" y="1712"/>
                </a:lnTo>
                <a:lnTo>
                  <a:pt x="953" y="1801"/>
                </a:lnTo>
                <a:lnTo>
                  <a:pt x="953" y="1801"/>
                </a:lnTo>
                <a:lnTo>
                  <a:pt x="944" y="1845"/>
                </a:lnTo>
                <a:lnTo>
                  <a:pt x="927" y="1898"/>
                </a:lnTo>
                <a:lnTo>
                  <a:pt x="883" y="1995"/>
                </a:lnTo>
                <a:lnTo>
                  <a:pt x="821" y="2092"/>
                </a:lnTo>
                <a:lnTo>
                  <a:pt x="750" y="2180"/>
                </a:lnTo>
                <a:lnTo>
                  <a:pt x="750" y="2180"/>
                </a:lnTo>
                <a:lnTo>
                  <a:pt x="733" y="2215"/>
                </a:lnTo>
                <a:lnTo>
                  <a:pt x="724" y="2251"/>
                </a:lnTo>
                <a:lnTo>
                  <a:pt x="724" y="2277"/>
                </a:lnTo>
                <a:lnTo>
                  <a:pt x="741" y="2295"/>
                </a:lnTo>
                <a:lnTo>
                  <a:pt x="759" y="2312"/>
                </a:lnTo>
                <a:lnTo>
                  <a:pt x="785" y="2321"/>
                </a:lnTo>
                <a:lnTo>
                  <a:pt x="821" y="2339"/>
                </a:lnTo>
                <a:lnTo>
                  <a:pt x="821" y="2339"/>
                </a:lnTo>
                <a:lnTo>
                  <a:pt x="838" y="2348"/>
                </a:lnTo>
                <a:lnTo>
                  <a:pt x="847" y="2357"/>
                </a:lnTo>
                <a:lnTo>
                  <a:pt x="856" y="2392"/>
                </a:lnTo>
                <a:lnTo>
                  <a:pt x="847" y="2445"/>
                </a:lnTo>
                <a:lnTo>
                  <a:pt x="821" y="2507"/>
                </a:lnTo>
                <a:lnTo>
                  <a:pt x="821" y="2507"/>
                </a:lnTo>
                <a:lnTo>
                  <a:pt x="803" y="2533"/>
                </a:lnTo>
                <a:lnTo>
                  <a:pt x="785" y="2542"/>
                </a:lnTo>
                <a:lnTo>
                  <a:pt x="759" y="2551"/>
                </a:lnTo>
                <a:lnTo>
                  <a:pt x="733" y="2551"/>
                </a:lnTo>
                <a:lnTo>
                  <a:pt x="680" y="2533"/>
                </a:lnTo>
                <a:lnTo>
                  <a:pt x="627" y="2515"/>
                </a:lnTo>
                <a:lnTo>
                  <a:pt x="627" y="2515"/>
                </a:lnTo>
                <a:lnTo>
                  <a:pt x="600" y="2515"/>
                </a:lnTo>
                <a:lnTo>
                  <a:pt x="565" y="2524"/>
                </a:lnTo>
                <a:lnTo>
                  <a:pt x="530" y="2542"/>
                </a:lnTo>
                <a:lnTo>
                  <a:pt x="485" y="2559"/>
                </a:lnTo>
                <a:lnTo>
                  <a:pt x="450" y="2586"/>
                </a:lnTo>
                <a:lnTo>
                  <a:pt x="406" y="2621"/>
                </a:lnTo>
                <a:lnTo>
                  <a:pt x="362" y="2665"/>
                </a:lnTo>
                <a:lnTo>
                  <a:pt x="327" y="2718"/>
                </a:lnTo>
                <a:lnTo>
                  <a:pt x="327" y="2718"/>
                </a:lnTo>
                <a:lnTo>
                  <a:pt x="300" y="2771"/>
                </a:lnTo>
                <a:lnTo>
                  <a:pt x="282" y="2815"/>
                </a:lnTo>
                <a:lnTo>
                  <a:pt x="274" y="2851"/>
                </a:lnTo>
                <a:lnTo>
                  <a:pt x="274" y="2895"/>
                </a:lnTo>
                <a:lnTo>
                  <a:pt x="282" y="2957"/>
                </a:lnTo>
                <a:lnTo>
                  <a:pt x="300" y="3009"/>
                </a:lnTo>
                <a:lnTo>
                  <a:pt x="300" y="3009"/>
                </a:lnTo>
                <a:lnTo>
                  <a:pt x="309" y="3045"/>
                </a:lnTo>
                <a:lnTo>
                  <a:pt x="300" y="3071"/>
                </a:lnTo>
                <a:lnTo>
                  <a:pt x="282" y="3133"/>
                </a:lnTo>
                <a:lnTo>
                  <a:pt x="274" y="3177"/>
                </a:lnTo>
                <a:lnTo>
                  <a:pt x="274" y="3212"/>
                </a:lnTo>
                <a:lnTo>
                  <a:pt x="282" y="3257"/>
                </a:lnTo>
                <a:lnTo>
                  <a:pt x="300" y="3310"/>
                </a:lnTo>
                <a:lnTo>
                  <a:pt x="300" y="3310"/>
                </a:lnTo>
                <a:lnTo>
                  <a:pt x="318" y="3362"/>
                </a:lnTo>
                <a:lnTo>
                  <a:pt x="327" y="3398"/>
                </a:lnTo>
                <a:lnTo>
                  <a:pt x="327" y="3433"/>
                </a:lnTo>
                <a:lnTo>
                  <a:pt x="318" y="3460"/>
                </a:lnTo>
                <a:lnTo>
                  <a:pt x="291" y="3521"/>
                </a:lnTo>
                <a:lnTo>
                  <a:pt x="291" y="3557"/>
                </a:lnTo>
                <a:lnTo>
                  <a:pt x="291" y="3592"/>
                </a:lnTo>
                <a:lnTo>
                  <a:pt x="291" y="3592"/>
                </a:lnTo>
                <a:lnTo>
                  <a:pt x="300" y="3627"/>
                </a:lnTo>
                <a:lnTo>
                  <a:pt x="327" y="3654"/>
                </a:lnTo>
                <a:lnTo>
                  <a:pt x="353" y="3680"/>
                </a:lnTo>
                <a:lnTo>
                  <a:pt x="388" y="3698"/>
                </a:lnTo>
                <a:lnTo>
                  <a:pt x="424" y="3715"/>
                </a:lnTo>
                <a:lnTo>
                  <a:pt x="450" y="3742"/>
                </a:lnTo>
                <a:lnTo>
                  <a:pt x="477" y="3768"/>
                </a:lnTo>
                <a:lnTo>
                  <a:pt x="485" y="3804"/>
                </a:lnTo>
                <a:lnTo>
                  <a:pt x="485" y="3804"/>
                </a:lnTo>
                <a:lnTo>
                  <a:pt x="485" y="3848"/>
                </a:lnTo>
                <a:lnTo>
                  <a:pt x="485" y="3874"/>
                </a:lnTo>
                <a:lnTo>
                  <a:pt x="468" y="3901"/>
                </a:lnTo>
                <a:lnTo>
                  <a:pt x="459" y="3927"/>
                </a:lnTo>
                <a:lnTo>
                  <a:pt x="432" y="3945"/>
                </a:lnTo>
                <a:lnTo>
                  <a:pt x="415" y="3954"/>
                </a:lnTo>
                <a:lnTo>
                  <a:pt x="371" y="3962"/>
                </a:lnTo>
                <a:lnTo>
                  <a:pt x="371" y="3962"/>
                </a:lnTo>
                <a:lnTo>
                  <a:pt x="353" y="3962"/>
                </a:lnTo>
                <a:lnTo>
                  <a:pt x="344" y="3980"/>
                </a:lnTo>
                <a:lnTo>
                  <a:pt x="335" y="3998"/>
                </a:lnTo>
                <a:lnTo>
                  <a:pt x="335" y="4024"/>
                </a:lnTo>
                <a:lnTo>
                  <a:pt x="353" y="4068"/>
                </a:lnTo>
                <a:lnTo>
                  <a:pt x="371" y="4086"/>
                </a:lnTo>
                <a:lnTo>
                  <a:pt x="388" y="4104"/>
                </a:lnTo>
                <a:lnTo>
                  <a:pt x="388" y="4104"/>
                </a:lnTo>
                <a:lnTo>
                  <a:pt x="406" y="4121"/>
                </a:lnTo>
                <a:lnTo>
                  <a:pt x="415" y="4148"/>
                </a:lnTo>
                <a:lnTo>
                  <a:pt x="424" y="4192"/>
                </a:lnTo>
                <a:lnTo>
                  <a:pt x="424" y="4236"/>
                </a:lnTo>
                <a:lnTo>
                  <a:pt x="415" y="4315"/>
                </a:lnTo>
                <a:lnTo>
                  <a:pt x="397" y="4386"/>
                </a:lnTo>
                <a:lnTo>
                  <a:pt x="397" y="4386"/>
                </a:lnTo>
                <a:lnTo>
                  <a:pt x="380" y="4404"/>
                </a:lnTo>
                <a:lnTo>
                  <a:pt x="353" y="4413"/>
                </a:lnTo>
                <a:lnTo>
                  <a:pt x="282" y="4413"/>
                </a:lnTo>
                <a:lnTo>
                  <a:pt x="247" y="4413"/>
                </a:lnTo>
                <a:lnTo>
                  <a:pt x="221" y="4421"/>
                </a:lnTo>
                <a:lnTo>
                  <a:pt x="203" y="4430"/>
                </a:lnTo>
                <a:lnTo>
                  <a:pt x="203" y="4457"/>
                </a:lnTo>
                <a:lnTo>
                  <a:pt x="203" y="4457"/>
                </a:lnTo>
                <a:lnTo>
                  <a:pt x="203" y="4483"/>
                </a:lnTo>
                <a:lnTo>
                  <a:pt x="203" y="4510"/>
                </a:lnTo>
                <a:lnTo>
                  <a:pt x="185" y="4580"/>
                </a:lnTo>
                <a:lnTo>
                  <a:pt x="168" y="4642"/>
                </a:lnTo>
                <a:lnTo>
                  <a:pt x="159" y="4695"/>
                </a:lnTo>
                <a:lnTo>
                  <a:pt x="159" y="4695"/>
                </a:lnTo>
                <a:lnTo>
                  <a:pt x="159" y="4757"/>
                </a:lnTo>
                <a:lnTo>
                  <a:pt x="150" y="4827"/>
                </a:lnTo>
                <a:lnTo>
                  <a:pt x="132" y="4863"/>
                </a:lnTo>
                <a:lnTo>
                  <a:pt x="124" y="4889"/>
                </a:lnTo>
                <a:lnTo>
                  <a:pt x="106" y="4898"/>
                </a:lnTo>
                <a:lnTo>
                  <a:pt x="88" y="4889"/>
                </a:lnTo>
                <a:lnTo>
                  <a:pt x="88" y="4889"/>
                </a:lnTo>
                <a:lnTo>
                  <a:pt x="71" y="4880"/>
                </a:lnTo>
                <a:lnTo>
                  <a:pt x="44" y="4880"/>
                </a:lnTo>
                <a:lnTo>
                  <a:pt x="0" y="4880"/>
                </a:lnTo>
                <a:lnTo>
                  <a:pt x="0" y="4880"/>
                </a:lnTo>
                <a:lnTo>
                  <a:pt x="0" y="4907"/>
                </a:lnTo>
                <a:lnTo>
                  <a:pt x="0" y="4907"/>
                </a:lnTo>
                <a:lnTo>
                  <a:pt x="0" y="4986"/>
                </a:lnTo>
                <a:lnTo>
                  <a:pt x="27" y="5066"/>
                </a:lnTo>
                <a:lnTo>
                  <a:pt x="71" y="5145"/>
                </a:lnTo>
                <a:lnTo>
                  <a:pt x="97" y="5171"/>
                </a:lnTo>
                <a:lnTo>
                  <a:pt x="132" y="5207"/>
                </a:lnTo>
                <a:lnTo>
                  <a:pt x="132" y="5207"/>
                </a:lnTo>
                <a:lnTo>
                  <a:pt x="159" y="5233"/>
                </a:lnTo>
                <a:lnTo>
                  <a:pt x="177" y="5268"/>
                </a:lnTo>
                <a:lnTo>
                  <a:pt x="185" y="5313"/>
                </a:lnTo>
                <a:lnTo>
                  <a:pt x="185" y="5348"/>
                </a:lnTo>
                <a:lnTo>
                  <a:pt x="194" y="5427"/>
                </a:lnTo>
                <a:lnTo>
                  <a:pt x="212" y="5471"/>
                </a:lnTo>
                <a:lnTo>
                  <a:pt x="238" y="5516"/>
                </a:lnTo>
                <a:lnTo>
                  <a:pt x="238" y="5516"/>
                </a:lnTo>
                <a:lnTo>
                  <a:pt x="265" y="5551"/>
                </a:lnTo>
                <a:lnTo>
                  <a:pt x="282" y="5595"/>
                </a:lnTo>
                <a:lnTo>
                  <a:pt x="309" y="5657"/>
                </a:lnTo>
                <a:lnTo>
                  <a:pt x="335" y="5718"/>
                </a:lnTo>
                <a:lnTo>
                  <a:pt x="353" y="5754"/>
                </a:lnTo>
                <a:lnTo>
                  <a:pt x="380" y="5780"/>
                </a:lnTo>
                <a:lnTo>
                  <a:pt x="380" y="5780"/>
                </a:lnTo>
                <a:lnTo>
                  <a:pt x="441" y="5833"/>
                </a:lnTo>
                <a:lnTo>
                  <a:pt x="450" y="5860"/>
                </a:lnTo>
                <a:lnTo>
                  <a:pt x="468" y="5886"/>
                </a:lnTo>
                <a:lnTo>
                  <a:pt x="468" y="5913"/>
                </a:lnTo>
                <a:lnTo>
                  <a:pt x="468" y="5939"/>
                </a:lnTo>
                <a:lnTo>
                  <a:pt x="441" y="6010"/>
                </a:lnTo>
                <a:lnTo>
                  <a:pt x="441" y="6010"/>
                </a:lnTo>
                <a:lnTo>
                  <a:pt x="441" y="6036"/>
                </a:lnTo>
                <a:lnTo>
                  <a:pt x="441" y="6063"/>
                </a:lnTo>
                <a:lnTo>
                  <a:pt x="450" y="6080"/>
                </a:lnTo>
                <a:lnTo>
                  <a:pt x="468" y="6089"/>
                </a:lnTo>
                <a:lnTo>
                  <a:pt x="512" y="6107"/>
                </a:lnTo>
                <a:lnTo>
                  <a:pt x="521" y="6124"/>
                </a:lnTo>
                <a:lnTo>
                  <a:pt x="530" y="6142"/>
                </a:lnTo>
                <a:lnTo>
                  <a:pt x="530" y="6142"/>
                </a:lnTo>
                <a:lnTo>
                  <a:pt x="530" y="6195"/>
                </a:lnTo>
                <a:lnTo>
                  <a:pt x="521" y="6266"/>
                </a:lnTo>
                <a:lnTo>
                  <a:pt x="521" y="6336"/>
                </a:lnTo>
                <a:lnTo>
                  <a:pt x="521" y="6363"/>
                </a:lnTo>
                <a:lnTo>
                  <a:pt x="530" y="6389"/>
                </a:lnTo>
                <a:lnTo>
                  <a:pt x="530" y="6389"/>
                </a:lnTo>
                <a:lnTo>
                  <a:pt x="547" y="6407"/>
                </a:lnTo>
                <a:lnTo>
                  <a:pt x="565" y="6416"/>
                </a:lnTo>
                <a:lnTo>
                  <a:pt x="582" y="6416"/>
                </a:lnTo>
                <a:lnTo>
                  <a:pt x="609" y="6416"/>
                </a:lnTo>
                <a:lnTo>
                  <a:pt x="671" y="6398"/>
                </a:lnTo>
                <a:lnTo>
                  <a:pt x="768" y="6389"/>
                </a:lnTo>
                <a:lnTo>
                  <a:pt x="768" y="6389"/>
                </a:lnTo>
                <a:lnTo>
                  <a:pt x="812" y="6380"/>
                </a:lnTo>
                <a:lnTo>
                  <a:pt x="838" y="6371"/>
                </a:lnTo>
                <a:lnTo>
                  <a:pt x="865" y="6354"/>
                </a:lnTo>
                <a:lnTo>
                  <a:pt x="874" y="6327"/>
                </a:lnTo>
                <a:lnTo>
                  <a:pt x="874" y="6274"/>
                </a:lnTo>
                <a:lnTo>
                  <a:pt x="874" y="6213"/>
                </a:lnTo>
                <a:lnTo>
                  <a:pt x="874" y="6213"/>
                </a:lnTo>
                <a:lnTo>
                  <a:pt x="883" y="6186"/>
                </a:lnTo>
                <a:lnTo>
                  <a:pt x="891" y="6169"/>
                </a:lnTo>
                <a:lnTo>
                  <a:pt x="900" y="6160"/>
                </a:lnTo>
                <a:lnTo>
                  <a:pt x="918" y="6151"/>
                </a:lnTo>
                <a:lnTo>
                  <a:pt x="944" y="6142"/>
                </a:lnTo>
                <a:lnTo>
                  <a:pt x="962" y="6133"/>
                </a:lnTo>
                <a:lnTo>
                  <a:pt x="971" y="6116"/>
                </a:lnTo>
                <a:lnTo>
                  <a:pt x="971" y="6116"/>
                </a:lnTo>
                <a:lnTo>
                  <a:pt x="980" y="6098"/>
                </a:lnTo>
                <a:lnTo>
                  <a:pt x="997" y="6080"/>
                </a:lnTo>
                <a:lnTo>
                  <a:pt x="1024" y="6071"/>
                </a:lnTo>
                <a:lnTo>
                  <a:pt x="1059" y="6071"/>
                </a:lnTo>
                <a:lnTo>
                  <a:pt x="1138" y="6071"/>
                </a:lnTo>
                <a:lnTo>
                  <a:pt x="1174" y="6080"/>
                </a:lnTo>
                <a:lnTo>
                  <a:pt x="1218" y="6098"/>
                </a:lnTo>
                <a:lnTo>
                  <a:pt x="1218" y="6098"/>
                </a:lnTo>
                <a:lnTo>
                  <a:pt x="1253" y="6107"/>
                </a:lnTo>
                <a:lnTo>
                  <a:pt x="1280" y="6107"/>
                </a:lnTo>
                <a:lnTo>
                  <a:pt x="1306" y="6098"/>
                </a:lnTo>
                <a:lnTo>
                  <a:pt x="1333" y="6080"/>
                </a:lnTo>
                <a:lnTo>
                  <a:pt x="1350" y="6063"/>
                </a:lnTo>
                <a:lnTo>
                  <a:pt x="1368" y="6027"/>
                </a:lnTo>
                <a:lnTo>
                  <a:pt x="1385" y="5957"/>
                </a:lnTo>
                <a:lnTo>
                  <a:pt x="1385" y="5957"/>
                </a:lnTo>
                <a:lnTo>
                  <a:pt x="1394" y="5930"/>
                </a:lnTo>
                <a:lnTo>
                  <a:pt x="1403" y="5913"/>
                </a:lnTo>
                <a:lnTo>
                  <a:pt x="1421" y="5921"/>
                </a:lnTo>
                <a:lnTo>
                  <a:pt x="1430" y="5930"/>
                </a:lnTo>
                <a:lnTo>
                  <a:pt x="1465" y="5974"/>
                </a:lnTo>
                <a:lnTo>
                  <a:pt x="1491" y="6001"/>
                </a:lnTo>
                <a:lnTo>
                  <a:pt x="1491" y="6001"/>
                </a:lnTo>
                <a:lnTo>
                  <a:pt x="1509" y="6001"/>
                </a:lnTo>
                <a:lnTo>
                  <a:pt x="1527" y="5983"/>
                </a:lnTo>
                <a:lnTo>
                  <a:pt x="1571" y="5913"/>
                </a:lnTo>
                <a:lnTo>
                  <a:pt x="1615" y="5816"/>
                </a:lnTo>
                <a:lnTo>
                  <a:pt x="1659" y="5718"/>
                </a:lnTo>
                <a:lnTo>
                  <a:pt x="1659" y="5718"/>
                </a:lnTo>
                <a:lnTo>
                  <a:pt x="1677" y="5657"/>
                </a:lnTo>
                <a:lnTo>
                  <a:pt x="1668" y="5639"/>
                </a:lnTo>
                <a:lnTo>
                  <a:pt x="1659" y="5639"/>
                </a:lnTo>
                <a:lnTo>
                  <a:pt x="1615" y="5674"/>
                </a:lnTo>
                <a:lnTo>
                  <a:pt x="1553" y="5736"/>
                </a:lnTo>
                <a:lnTo>
                  <a:pt x="1553" y="5736"/>
                </a:lnTo>
                <a:lnTo>
                  <a:pt x="1518" y="5763"/>
                </a:lnTo>
                <a:lnTo>
                  <a:pt x="1509" y="5771"/>
                </a:lnTo>
                <a:lnTo>
                  <a:pt x="1500" y="5763"/>
                </a:lnTo>
                <a:lnTo>
                  <a:pt x="1500" y="5745"/>
                </a:lnTo>
                <a:lnTo>
                  <a:pt x="1500" y="5710"/>
                </a:lnTo>
                <a:lnTo>
                  <a:pt x="1518" y="5621"/>
                </a:lnTo>
                <a:lnTo>
                  <a:pt x="1544" y="5533"/>
                </a:lnTo>
                <a:lnTo>
                  <a:pt x="1544" y="5533"/>
                </a:lnTo>
                <a:lnTo>
                  <a:pt x="1562" y="5489"/>
                </a:lnTo>
                <a:lnTo>
                  <a:pt x="1571" y="5436"/>
                </a:lnTo>
                <a:lnTo>
                  <a:pt x="1580" y="5313"/>
                </a:lnTo>
                <a:lnTo>
                  <a:pt x="1588" y="5189"/>
                </a:lnTo>
                <a:lnTo>
                  <a:pt x="1597" y="5110"/>
                </a:lnTo>
                <a:lnTo>
                  <a:pt x="1597" y="5110"/>
                </a:lnTo>
                <a:lnTo>
                  <a:pt x="1606" y="5057"/>
                </a:lnTo>
                <a:lnTo>
                  <a:pt x="1641" y="5004"/>
                </a:lnTo>
                <a:lnTo>
                  <a:pt x="1659" y="4977"/>
                </a:lnTo>
                <a:lnTo>
                  <a:pt x="1686" y="4960"/>
                </a:lnTo>
                <a:lnTo>
                  <a:pt x="1721" y="4942"/>
                </a:lnTo>
                <a:lnTo>
                  <a:pt x="1765" y="4933"/>
                </a:lnTo>
                <a:lnTo>
                  <a:pt x="1765" y="4933"/>
                </a:lnTo>
                <a:lnTo>
                  <a:pt x="1809" y="4915"/>
                </a:lnTo>
                <a:lnTo>
                  <a:pt x="1862" y="4889"/>
                </a:lnTo>
                <a:lnTo>
                  <a:pt x="1915" y="4854"/>
                </a:lnTo>
                <a:lnTo>
                  <a:pt x="1958" y="4818"/>
                </a:lnTo>
                <a:lnTo>
                  <a:pt x="1993" y="4783"/>
                </a:lnTo>
                <a:lnTo>
                  <a:pt x="2020" y="4739"/>
                </a:lnTo>
                <a:lnTo>
                  <a:pt x="2029" y="4704"/>
                </a:lnTo>
                <a:lnTo>
                  <a:pt x="2029" y="4677"/>
                </a:lnTo>
                <a:lnTo>
                  <a:pt x="2029" y="4677"/>
                </a:lnTo>
                <a:lnTo>
                  <a:pt x="2029" y="4651"/>
                </a:lnTo>
                <a:lnTo>
                  <a:pt x="2046" y="4624"/>
                </a:lnTo>
                <a:lnTo>
                  <a:pt x="2108" y="4554"/>
                </a:lnTo>
                <a:lnTo>
                  <a:pt x="2179" y="4492"/>
                </a:lnTo>
                <a:lnTo>
                  <a:pt x="2196" y="4465"/>
                </a:lnTo>
                <a:lnTo>
                  <a:pt x="2205" y="4439"/>
                </a:lnTo>
                <a:lnTo>
                  <a:pt x="2205" y="4439"/>
                </a:lnTo>
                <a:lnTo>
                  <a:pt x="2196" y="4404"/>
                </a:lnTo>
                <a:lnTo>
                  <a:pt x="2170" y="4368"/>
                </a:lnTo>
                <a:lnTo>
                  <a:pt x="2090" y="4271"/>
                </a:lnTo>
                <a:lnTo>
                  <a:pt x="2002" y="4183"/>
                </a:lnTo>
                <a:lnTo>
                  <a:pt x="1924" y="4121"/>
                </a:lnTo>
                <a:lnTo>
                  <a:pt x="1924" y="4121"/>
                </a:lnTo>
                <a:lnTo>
                  <a:pt x="1897" y="4113"/>
                </a:lnTo>
                <a:lnTo>
                  <a:pt x="1862" y="4104"/>
                </a:lnTo>
                <a:lnTo>
                  <a:pt x="1791" y="4095"/>
                </a:lnTo>
                <a:lnTo>
                  <a:pt x="1730" y="4095"/>
                </a:lnTo>
                <a:lnTo>
                  <a:pt x="1721" y="4086"/>
                </a:lnTo>
                <a:lnTo>
                  <a:pt x="1712" y="4068"/>
                </a:lnTo>
                <a:lnTo>
                  <a:pt x="1712" y="4068"/>
                </a:lnTo>
                <a:lnTo>
                  <a:pt x="1721" y="4007"/>
                </a:lnTo>
                <a:lnTo>
                  <a:pt x="1712" y="3918"/>
                </a:lnTo>
                <a:lnTo>
                  <a:pt x="1677" y="3733"/>
                </a:lnTo>
                <a:lnTo>
                  <a:pt x="1677" y="3733"/>
                </a:lnTo>
                <a:lnTo>
                  <a:pt x="1677" y="3698"/>
                </a:lnTo>
                <a:lnTo>
                  <a:pt x="1694" y="3662"/>
                </a:lnTo>
                <a:lnTo>
                  <a:pt x="1730" y="3583"/>
                </a:lnTo>
                <a:lnTo>
                  <a:pt x="1774" y="3512"/>
                </a:lnTo>
                <a:lnTo>
                  <a:pt x="1783" y="3477"/>
                </a:lnTo>
                <a:lnTo>
                  <a:pt x="1791" y="3442"/>
                </a:lnTo>
                <a:lnTo>
                  <a:pt x="1791" y="3442"/>
                </a:lnTo>
                <a:lnTo>
                  <a:pt x="1791" y="3371"/>
                </a:lnTo>
                <a:lnTo>
                  <a:pt x="1800" y="3310"/>
                </a:lnTo>
                <a:lnTo>
                  <a:pt x="1809" y="3274"/>
                </a:lnTo>
                <a:lnTo>
                  <a:pt x="1818" y="3248"/>
                </a:lnTo>
                <a:lnTo>
                  <a:pt x="1844" y="3230"/>
                </a:lnTo>
                <a:lnTo>
                  <a:pt x="1871" y="3212"/>
                </a:lnTo>
                <a:lnTo>
                  <a:pt x="1871" y="3212"/>
                </a:lnTo>
                <a:lnTo>
                  <a:pt x="1897" y="3204"/>
                </a:lnTo>
                <a:lnTo>
                  <a:pt x="1915" y="3186"/>
                </a:lnTo>
                <a:lnTo>
                  <a:pt x="1933" y="3142"/>
                </a:lnTo>
                <a:lnTo>
                  <a:pt x="1940" y="3124"/>
                </a:lnTo>
                <a:lnTo>
                  <a:pt x="1949" y="3107"/>
                </a:lnTo>
                <a:lnTo>
                  <a:pt x="1976" y="3089"/>
                </a:lnTo>
                <a:lnTo>
                  <a:pt x="2011" y="3080"/>
                </a:lnTo>
                <a:lnTo>
                  <a:pt x="2011" y="3080"/>
                </a:lnTo>
                <a:lnTo>
                  <a:pt x="2046" y="3062"/>
                </a:lnTo>
                <a:lnTo>
                  <a:pt x="2073" y="3036"/>
                </a:lnTo>
                <a:lnTo>
                  <a:pt x="2090" y="3009"/>
                </a:lnTo>
                <a:lnTo>
                  <a:pt x="2108" y="2974"/>
                </a:lnTo>
                <a:lnTo>
                  <a:pt x="2126" y="2930"/>
                </a:lnTo>
                <a:lnTo>
                  <a:pt x="2152" y="2895"/>
                </a:lnTo>
                <a:lnTo>
                  <a:pt x="2179" y="2868"/>
                </a:lnTo>
                <a:lnTo>
                  <a:pt x="2214" y="2842"/>
                </a:lnTo>
                <a:lnTo>
                  <a:pt x="2214" y="2842"/>
                </a:lnTo>
                <a:lnTo>
                  <a:pt x="2285" y="2807"/>
                </a:lnTo>
                <a:lnTo>
                  <a:pt x="2346" y="2771"/>
                </a:lnTo>
                <a:lnTo>
                  <a:pt x="2408" y="2736"/>
                </a:lnTo>
                <a:lnTo>
                  <a:pt x="2496" y="2683"/>
                </a:lnTo>
                <a:lnTo>
                  <a:pt x="2496" y="2683"/>
                </a:lnTo>
                <a:lnTo>
                  <a:pt x="2629" y="2612"/>
                </a:lnTo>
                <a:lnTo>
                  <a:pt x="2770" y="2515"/>
                </a:lnTo>
                <a:lnTo>
                  <a:pt x="2885" y="2418"/>
                </a:lnTo>
                <a:lnTo>
                  <a:pt x="2929" y="2374"/>
                </a:lnTo>
                <a:lnTo>
                  <a:pt x="2955" y="2339"/>
                </a:lnTo>
                <a:lnTo>
                  <a:pt x="2955" y="2339"/>
                </a:lnTo>
                <a:lnTo>
                  <a:pt x="2964" y="2304"/>
                </a:lnTo>
                <a:lnTo>
                  <a:pt x="2946" y="2268"/>
                </a:lnTo>
                <a:lnTo>
                  <a:pt x="2911" y="2198"/>
                </a:lnTo>
                <a:lnTo>
                  <a:pt x="2885" y="2162"/>
                </a:lnTo>
                <a:lnTo>
                  <a:pt x="2885" y="2127"/>
                </a:lnTo>
                <a:lnTo>
                  <a:pt x="2885" y="2109"/>
                </a:lnTo>
                <a:lnTo>
                  <a:pt x="2893" y="2092"/>
                </a:lnTo>
                <a:lnTo>
                  <a:pt x="2920" y="2056"/>
                </a:lnTo>
                <a:lnTo>
                  <a:pt x="2920" y="2056"/>
                </a:lnTo>
                <a:lnTo>
                  <a:pt x="2964" y="2021"/>
                </a:lnTo>
                <a:lnTo>
                  <a:pt x="2982" y="1977"/>
                </a:lnTo>
                <a:lnTo>
                  <a:pt x="2990" y="1942"/>
                </a:lnTo>
                <a:lnTo>
                  <a:pt x="2990" y="1906"/>
                </a:lnTo>
                <a:lnTo>
                  <a:pt x="2990" y="1880"/>
                </a:lnTo>
                <a:lnTo>
                  <a:pt x="2999" y="1854"/>
                </a:lnTo>
                <a:lnTo>
                  <a:pt x="3008" y="1827"/>
                </a:lnTo>
                <a:lnTo>
                  <a:pt x="3035" y="1809"/>
                </a:lnTo>
                <a:lnTo>
                  <a:pt x="3035" y="1809"/>
                </a:lnTo>
                <a:lnTo>
                  <a:pt x="3096" y="1783"/>
                </a:lnTo>
                <a:lnTo>
                  <a:pt x="3140" y="1748"/>
                </a:lnTo>
                <a:lnTo>
                  <a:pt x="3229" y="1659"/>
                </a:lnTo>
                <a:lnTo>
                  <a:pt x="3229" y="1659"/>
                </a:lnTo>
                <a:lnTo>
                  <a:pt x="3255" y="1642"/>
                </a:lnTo>
                <a:lnTo>
                  <a:pt x="3282" y="1624"/>
                </a:lnTo>
                <a:lnTo>
                  <a:pt x="3317" y="1624"/>
                </a:lnTo>
                <a:lnTo>
                  <a:pt x="3352" y="1624"/>
                </a:lnTo>
                <a:lnTo>
                  <a:pt x="3441" y="1633"/>
                </a:lnTo>
                <a:lnTo>
                  <a:pt x="3485" y="1633"/>
                </a:lnTo>
                <a:lnTo>
                  <a:pt x="3546" y="1624"/>
                </a:lnTo>
                <a:lnTo>
                  <a:pt x="3546" y="1624"/>
                </a:lnTo>
                <a:lnTo>
                  <a:pt x="3626" y="1624"/>
                </a:lnTo>
                <a:lnTo>
                  <a:pt x="3705" y="1633"/>
                </a:lnTo>
                <a:lnTo>
                  <a:pt x="3705" y="1633"/>
                </a:lnTo>
                <a:lnTo>
                  <a:pt x="3688" y="1545"/>
                </a:lnTo>
                <a:lnTo>
                  <a:pt x="3679" y="1509"/>
                </a:lnTo>
                <a:lnTo>
                  <a:pt x="3661" y="1492"/>
                </a:lnTo>
                <a:close/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Freeform 36"/>
          <p:cNvSpPr>
            <a:spLocks noChangeArrowheads="1"/>
          </p:cNvSpPr>
          <p:nvPr/>
        </p:nvSpPr>
        <p:spPr bwMode="auto">
          <a:xfrm>
            <a:off x="6184911" y="1247507"/>
            <a:ext cx="732572" cy="360873"/>
          </a:xfrm>
          <a:custGeom>
            <a:avLst/>
            <a:gdLst>
              <a:gd name="T0" fmla="*/ 97 w 1792"/>
              <a:gd name="T1" fmla="*/ 459 h 884"/>
              <a:gd name="T2" fmla="*/ 9 w 1792"/>
              <a:gd name="T3" fmla="*/ 583 h 884"/>
              <a:gd name="T4" fmla="*/ 9 w 1792"/>
              <a:gd name="T5" fmla="*/ 689 h 884"/>
              <a:gd name="T6" fmla="*/ 61 w 1792"/>
              <a:gd name="T7" fmla="*/ 689 h 884"/>
              <a:gd name="T8" fmla="*/ 282 w 1792"/>
              <a:gd name="T9" fmla="*/ 547 h 884"/>
              <a:gd name="T10" fmla="*/ 353 w 1792"/>
              <a:gd name="T11" fmla="*/ 477 h 884"/>
              <a:gd name="T12" fmla="*/ 317 w 1792"/>
              <a:gd name="T13" fmla="*/ 433 h 884"/>
              <a:gd name="T14" fmla="*/ 203 w 1792"/>
              <a:gd name="T15" fmla="*/ 424 h 884"/>
              <a:gd name="T16" fmla="*/ 282 w 1792"/>
              <a:gd name="T17" fmla="*/ 309 h 884"/>
              <a:gd name="T18" fmla="*/ 256 w 1792"/>
              <a:gd name="T19" fmla="*/ 274 h 884"/>
              <a:gd name="T20" fmla="*/ 132 w 1792"/>
              <a:gd name="T21" fmla="*/ 283 h 884"/>
              <a:gd name="T22" fmla="*/ 79 w 1792"/>
              <a:gd name="T23" fmla="*/ 318 h 884"/>
              <a:gd name="T24" fmla="*/ 114 w 1792"/>
              <a:gd name="T25" fmla="*/ 344 h 884"/>
              <a:gd name="T26" fmla="*/ 220 w 1792"/>
              <a:gd name="T27" fmla="*/ 353 h 884"/>
              <a:gd name="T28" fmla="*/ 282 w 1792"/>
              <a:gd name="T29" fmla="*/ 309 h 884"/>
              <a:gd name="T30" fmla="*/ 1720 w 1792"/>
              <a:gd name="T31" fmla="*/ 194 h 884"/>
              <a:gd name="T32" fmla="*/ 1782 w 1792"/>
              <a:gd name="T33" fmla="*/ 115 h 884"/>
              <a:gd name="T34" fmla="*/ 1765 w 1792"/>
              <a:gd name="T35" fmla="*/ 27 h 884"/>
              <a:gd name="T36" fmla="*/ 1703 w 1792"/>
              <a:gd name="T37" fmla="*/ 62 h 884"/>
              <a:gd name="T38" fmla="*/ 1579 w 1792"/>
              <a:gd name="T39" fmla="*/ 62 h 884"/>
              <a:gd name="T40" fmla="*/ 1200 w 1792"/>
              <a:gd name="T41" fmla="*/ 0 h 884"/>
              <a:gd name="T42" fmla="*/ 997 w 1792"/>
              <a:gd name="T43" fmla="*/ 18 h 884"/>
              <a:gd name="T44" fmla="*/ 679 w 1792"/>
              <a:gd name="T45" fmla="*/ 62 h 884"/>
              <a:gd name="T46" fmla="*/ 582 w 1792"/>
              <a:gd name="T47" fmla="*/ 115 h 884"/>
              <a:gd name="T48" fmla="*/ 432 w 1792"/>
              <a:gd name="T49" fmla="*/ 203 h 884"/>
              <a:gd name="T50" fmla="*/ 379 w 1792"/>
              <a:gd name="T51" fmla="*/ 256 h 884"/>
              <a:gd name="T52" fmla="*/ 423 w 1792"/>
              <a:gd name="T53" fmla="*/ 309 h 884"/>
              <a:gd name="T54" fmla="*/ 441 w 1792"/>
              <a:gd name="T55" fmla="*/ 371 h 884"/>
              <a:gd name="T56" fmla="*/ 467 w 1792"/>
              <a:gd name="T57" fmla="*/ 468 h 884"/>
              <a:gd name="T58" fmla="*/ 547 w 1792"/>
              <a:gd name="T59" fmla="*/ 565 h 884"/>
              <a:gd name="T60" fmla="*/ 644 w 1792"/>
              <a:gd name="T61" fmla="*/ 574 h 884"/>
              <a:gd name="T62" fmla="*/ 697 w 1792"/>
              <a:gd name="T63" fmla="*/ 574 h 884"/>
              <a:gd name="T64" fmla="*/ 741 w 1792"/>
              <a:gd name="T65" fmla="*/ 609 h 884"/>
              <a:gd name="T66" fmla="*/ 706 w 1792"/>
              <a:gd name="T67" fmla="*/ 689 h 884"/>
              <a:gd name="T68" fmla="*/ 697 w 1792"/>
              <a:gd name="T69" fmla="*/ 697 h 884"/>
              <a:gd name="T70" fmla="*/ 1015 w 1792"/>
              <a:gd name="T71" fmla="*/ 689 h 884"/>
              <a:gd name="T72" fmla="*/ 1253 w 1792"/>
              <a:gd name="T73" fmla="*/ 847 h 884"/>
              <a:gd name="T74" fmla="*/ 1315 w 1792"/>
              <a:gd name="T75" fmla="*/ 865 h 884"/>
              <a:gd name="T76" fmla="*/ 1597 w 1792"/>
              <a:gd name="T77" fmla="*/ 883 h 884"/>
              <a:gd name="T78" fmla="*/ 1597 w 1792"/>
              <a:gd name="T79" fmla="*/ 839 h 884"/>
              <a:gd name="T80" fmla="*/ 1615 w 1792"/>
              <a:gd name="T81" fmla="*/ 803 h 884"/>
              <a:gd name="T82" fmla="*/ 1694 w 1792"/>
              <a:gd name="T83" fmla="*/ 759 h 884"/>
              <a:gd name="T84" fmla="*/ 1694 w 1792"/>
              <a:gd name="T85" fmla="*/ 706 h 884"/>
              <a:gd name="T86" fmla="*/ 1632 w 1792"/>
              <a:gd name="T87" fmla="*/ 592 h 884"/>
              <a:gd name="T88" fmla="*/ 1606 w 1792"/>
              <a:gd name="T89" fmla="*/ 450 h 884"/>
              <a:gd name="T90" fmla="*/ 1606 w 1792"/>
              <a:gd name="T91" fmla="*/ 380 h 884"/>
              <a:gd name="T92" fmla="*/ 1676 w 1792"/>
              <a:gd name="T93" fmla="*/ 274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92" h="884">
                <a:moveTo>
                  <a:pt x="150" y="433"/>
                </a:moveTo>
                <a:lnTo>
                  <a:pt x="150" y="433"/>
                </a:lnTo>
                <a:lnTo>
                  <a:pt x="97" y="459"/>
                </a:lnTo>
                <a:lnTo>
                  <a:pt x="53" y="495"/>
                </a:lnTo>
                <a:lnTo>
                  <a:pt x="26" y="539"/>
                </a:lnTo>
                <a:lnTo>
                  <a:pt x="9" y="583"/>
                </a:lnTo>
                <a:lnTo>
                  <a:pt x="0" y="627"/>
                </a:lnTo>
                <a:lnTo>
                  <a:pt x="0" y="662"/>
                </a:lnTo>
                <a:lnTo>
                  <a:pt x="9" y="689"/>
                </a:lnTo>
                <a:lnTo>
                  <a:pt x="26" y="697"/>
                </a:lnTo>
                <a:lnTo>
                  <a:pt x="26" y="697"/>
                </a:lnTo>
                <a:lnTo>
                  <a:pt x="61" y="689"/>
                </a:lnTo>
                <a:lnTo>
                  <a:pt x="106" y="671"/>
                </a:lnTo>
                <a:lnTo>
                  <a:pt x="194" y="609"/>
                </a:lnTo>
                <a:lnTo>
                  <a:pt x="282" y="547"/>
                </a:lnTo>
                <a:lnTo>
                  <a:pt x="335" y="495"/>
                </a:lnTo>
                <a:lnTo>
                  <a:pt x="335" y="495"/>
                </a:lnTo>
                <a:lnTo>
                  <a:pt x="353" y="477"/>
                </a:lnTo>
                <a:lnTo>
                  <a:pt x="353" y="459"/>
                </a:lnTo>
                <a:lnTo>
                  <a:pt x="344" y="442"/>
                </a:lnTo>
                <a:lnTo>
                  <a:pt x="317" y="433"/>
                </a:lnTo>
                <a:lnTo>
                  <a:pt x="291" y="424"/>
                </a:lnTo>
                <a:lnTo>
                  <a:pt x="247" y="424"/>
                </a:lnTo>
                <a:lnTo>
                  <a:pt x="203" y="424"/>
                </a:lnTo>
                <a:lnTo>
                  <a:pt x="150" y="433"/>
                </a:lnTo>
                <a:close/>
                <a:moveTo>
                  <a:pt x="282" y="309"/>
                </a:moveTo>
                <a:lnTo>
                  <a:pt x="282" y="309"/>
                </a:lnTo>
                <a:lnTo>
                  <a:pt x="282" y="300"/>
                </a:lnTo>
                <a:lnTo>
                  <a:pt x="282" y="292"/>
                </a:lnTo>
                <a:lnTo>
                  <a:pt x="256" y="274"/>
                </a:lnTo>
                <a:lnTo>
                  <a:pt x="220" y="274"/>
                </a:lnTo>
                <a:lnTo>
                  <a:pt x="176" y="274"/>
                </a:lnTo>
                <a:lnTo>
                  <a:pt x="132" y="283"/>
                </a:lnTo>
                <a:lnTo>
                  <a:pt x="97" y="292"/>
                </a:lnTo>
                <a:lnTo>
                  <a:pt x="79" y="309"/>
                </a:lnTo>
                <a:lnTo>
                  <a:pt x="79" y="318"/>
                </a:lnTo>
                <a:lnTo>
                  <a:pt x="88" y="336"/>
                </a:lnTo>
                <a:lnTo>
                  <a:pt x="88" y="336"/>
                </a:lnTo>
                <a:lnTo>
                  <a:pt x="114" y="344"/>
                </a:lnTo>
                <a:lnTo>
                  <a:pt x="132" y="353"/>
                </a:lnTo>
                <a:lnTo>
                  <a:pt x="194" y="362"/>
                </a:lnTo>
                <a:lnTo>
                  <a:pt x="220" y="353"/>
                </a:lnTo>
                <a:lnTo>
                  <a:pt x="238" y="344"/>
                </a:lnTo>
                <a:lnTo>
                  <a:pt x="264" y="327"/>
                </a:lnTo>
                <a:lnTo>
                  <a:pt x="282" y="309"/>
                </a:lnTo>
                <a:close/>
                <a:moveTo>
                  <a:pt x="1703" y="221"/>
                </a:moveTo>
                <a:lnTo>
                  <a:pt x="1703" y="221"/>
                </a:lnTo>
                <a:lnTo>
                  <a:pt x="1720" y="194"/>
                </a:lnTo>
                <a:lnTo>
                  <a:pt x="1738" y="177"/>
                </a:lnTo>
                <a:lnTo>
                  <a:pt x="1773" y="133"/>
                </a:lnTo>
                <a:lnTo>
                  <a:pt x="1782" y="115"/>
                </a:lnTo>
                <a:lnTo>
                  <a:pt x="1791" y="89"/>
                </a:lnTo>
                <a:lnTo>
                  <a:pt x="1782" y="62"/>
                </a:lnTo>
                <a:lnTo>
                  <a:pt x="1765" y="27"/>
                </a:lnTo>
                <a:lnTo>
                  <a:pt x="1765" y="27"/>
                </a:lnTo>
                <a:lnTo>
                  <a:pt x="1738" y="44"/>
                </a:lnTo>
                <a:lnTo>
                  <a:pt x="1703" y="62"/>
                </a:lnTo>
                <a:lnTo>
                  <a:pt x="1703" y="62"/>
                </a:lnTo>
                <a:lnTo>
                  <a:pt x="1641" y="62"/>
                </a:lnTo>
                <a:lnTo>
                  <a:pt x="1579" y="62"/>
                </a:lnTo>
                <a:lnTo>
                  <a:pt x="1429" y="36"/>
                </a:lnTo>
                <a:lnTo>
                  <a:pt x="1270" y="0"/>
                </a:lnTo>
                <a:lnTo>
                  <a:pt x="1200" y="0"/>
                </a:lnTo>
                <a:lnTo>
                  <a:pt x="1138" y="0"/>
                </a:lnTo>
                <a:lnTo>
                  <a:pt x="1138" y="0"/>
                </a:lnTo>
                <a:lnTo>
                  <a:pt x="997" y="18"/>
                </a:lnTo>
                <a:lnTo>
                  <a:pt x="829" y="36"/>
                </a:lnTo>
                <a:lnTo>
                  <a:pt x="750" y="53"/>
                </a:lnTo>
                <a:lnTo>
                  <a:pt x="679" y="62"/>
                </a:lnTo>
                <a:lnTo>
                  <a:pt x="617" y="89"/>
                </a:lnTo>
                <a:lnTo>
                  <a:pt x="582" y="115"/>
                </a:lnTo>
                <a:lnTo>
                  <a:pt x="582" y="115"/>
                </a:lnTo>
                <a:lnTo>
                  <a:pt x="547" y="142"/>
                </a:lnTo>
                <a:lnTo>
                  <a:pt x="512" y="159"/>
                </a:lnTo>
                <a:lnTo>
                  <a:pt x="432" y="203"/>
                </a:lnTo>
                <a:lnTo>
                  <a:pt x="406" y="221"/>
                </a:lnTo>
                <a:lnTo>
                  <a:pt x="388" y="239"/>
                </a:lnTo>
                <a:lnTo>
                  <a:pt x="379" y="256"/>
                </a:lnTo>
                <a:lnTo>
                  <a:pt x="406" y="283"/>
                </a:lnTo>
                <a:lnTo>
                  <a:pt x="406" y="283"/>
                </a:lnTo>
                <a:lnTo>
                  <a:pt x="423" y="309"/>
                </a:lnTo>
                <a:lnTo>
                  <a:pt x="441" y="327"/>
                </a:lnTo>
                <a:lnTo>
                  <a:pt x="441" y="353"/>
                </a:lnTo>
                <a:lnTo>
                  <a:pt x="441" y="371"/>
                </a:lnTo>
                <a:lnTo>
                  <a:pt x="441" y="415"/>
                </a:lnTo>
                <a:lnTo>
                  <a:pt x="450" y="442"/>
                </a:lnTo>
                <a:lnTo>
                  <a:pt x="467" y="468"/>
                </a:lnTo>
                <a:lnTo>
                  <a:pt x="467" y="468"/>
                </a:lnTo>
                <a:lnTo>
                  <a:pt x="503" y="530"/>
                </a:lnTo>
                <a:lnTo>
                  <a:pt x="547" y="565"/>
                </a:lnTo>
                <a:lnTo>
                  <a:pt x="564" y="574"/>
                </a:lnTo>
                <a:lnTo>
                  <a:pt x="582" y="574"/>
                </a:lnTo>
                <a:lnTo>
                  <a:pt x="644" y="574"/>
                </a:lnTo>
                <a:lnTo>
                  <a:pt x="644" y="574"/>
                </a:lnTo>
                <a:lnTo>
                  <a:pt x="670" y="574"/>
                </a:lnTo>
                <a:lnTo>
                  <a:pt x="697" y="574"/>
                </a:lnTo>
                <a:lnTo>
                  <a:pt x="723" y="583"/>
                </a:lnTo>
                <a:lnTo>
                  <a:pt x="732" y="592"/>
                </a:lnTo>
                <a:lnTo>
                  <a:pt x="741" y="609"/>
                </a:lnTo>
                <a:lnTo>
                  <a:pt x="741" y="636"/>
                </a:lnTo>
                <a:lnTo>
                  <a:pt x="723" y="662"/>
                </a:lnTo>
                <a:lnTo>
                  <a:pt x="706" y="689"/>
                </a:lnTo>
                <a:lnTo>
                  <a:pt x="706" y="689"/>
                </a:lnTo>
                <a:lnTo>
                  <a:pt x="697" y="697"/>
                </a:lnTo>
                <a:lnTo>
                  <a:pt x="697" y="697"/>
                </a:lnTo>
                <a:lnTo>
                  <a:pt x="900" y="680"/>
                </a:lnTo>
                <a:lnTo>
                  <a:pt x="979" y="680"/>
                </a:lnTo>
                <a:lnTo>
                  <a:pt x="1015" y="689"/>
                </a:lnTo>
                <a:lnTo>
                  <a:pt x="1015" y="689"/>
                </a:lnTo>
                <a:lnTo>
                  <a:pt x="1165" y="795"/>
                </a:lnTo>
                <a:lnTo>
                  <a:pt x="1253" y="847"/>
                </a:lnTo>
                <a:lnTo>
                  <a:pt x="1288" y="865"/>
                </a:lnTo>
                <a:lnTo>
                  <a:pt x="1315" y="865"/>
                </a:lnTo>
                <a:lnTo>
                  <a:pt x="1315" y="865"/>
                </a:lnTo>
                <a:lnTo>
                  <a:pt x="1359" y="865"/>
                </a:lnTo>
                <a:lnTo>
                  <a:pt x="1429" y="865"/>
                </a:lnTo>
                <a:lnTo>
                  <a:pt x="1597" y="883"/>
                </a:lnTo>
                <a:lnTo>
                  <a:pt x="1597" y="883"/>
                </a:lnTo>
                <a:lnTo>
                  <a:pt x="1597" y="865"/>
                </a:lnTo>
                <a:lnTo>
                  <a:pt x="1597" y="839"/>
                </a:lnTo>
                <a:lnTo>
                  <a:pt x="1597" y="821"/>
                </a:lnTo>
                <a:lnTo>
                  <a:pt x="1615" y="803"/>
                </a:lnTo>
                <a:lnTo>
                  <a:pt x="1615" y="803"/>
                </a:lnTo>
                <a:lnTo>
                  <a:pt x="1650" y="786"/>
                </a:lnTo>
                <a:lnTo>
                  <a:pt x="1685" y="768"/>
                </a:lnTo>
                <a:lnTo>
                  <a:pt x="1694" y="759"/>
                </a:lnTo>
                <a:lnTo>
                  <a:pt x="1703" y="742"/>
                </a:lnTo>
                <a:lnTo>
                  <a:pt x="1703" y="724"/>
                </a:lnTo>
                <a:lnTo>
                  <a:pt x="1694" y="706"/>
                </a:lnTo>
                <a:lnTo>
                  <a:pt x="1694" y="706"/>
                </a:lnTo>
                <a:lnTo>
                  <a:pt x="1641" y="627"/>
                </a:lnTo>
                <a:lnTo>
                  <a:pt x="1632" y="592"/>
                </a:lnTo>
                <a:lnTo>
                  <a:pt x="1623" y="547"/>
                </a:lnTo>
                <a:lnTo>
                  <a:pt x="1623" y="547"/>
                </a:lnTo>
                <a:lnTo>
                  <a:pt x="1606" y="450"/>
                </a:lnTo>
                <a:lnTo>
                  <a:pt x="1606" y="415"/>
                </a:lnTo>
                <a:lnTo>
                  <a:pt x="1606" y="380"/>
                </a:lnTo>
                <a:lnTo>
                  <a:pt x="1606" y="380"/>
                </a:lnTo>
                <a:lnTo>
                  <a:pt x="1615" y="344"/>
                </a:lnTo>
                <a:lnTo>
                  <a:pt x="1641" y="309"/>
                </a:lnTo>
                <a:lnTo>
                  <a:pt x="1676" y="274"/>
                </a:lnTo>
                <a:lnTo>
                  <a:pt x="1703" y="221"/>
                </a:lnTo>
                <a:close/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37"/>
          <p:cNvSpPr>
            <a:spLocks noChangeArrowheads="1"/>
          </p:cNvSpPr>
          <p:nvPr/>
        </p:nvSpPr>
        <p:spPr bwMode="auto">
          <a:xfrm>
            <a:off x="4162217" y="-1083733"/>
            <a:ext cx="3126966" cy="2610916"/>
          </a:xfrm>
          <a:custGeom>
            <a:avLst/>
            <a:gdLst>
              <a:gd name="T0" fmla="*/ 9 w 7642"/>
              <a:gd name="T1" fmla="*/ 5153 h 6381"/>
              <a:gd name="T2" fmla="*/ 194 w 7642"/>
              <a:gd name="T3" fmla="*/ 5489 h 6381"/>
              <a:gd name="T4" fmla="*/ 291 w 7642"/>
              <a:gd name="T5" fmla="*/ 5577 h 6381"/>
              <a:gd name="T6" fmla="*/ 71 w 7642"/>
              <a:gd name="T7" fmla="*/ 5656 h 6381"/>
              <a:gd name="T8" fmla="*/ 274 w 7642"/>
              <a:gd name="T9" fmla="*/ 5762 h 6381"/>
              <a:gd name="T10" fmla="*/ 194 w 7642"/>
              <a:gd name="T11" fmla="*/ 6018 h 6381"/>
              <a:gd name="T12" fmla="*/ 1077 w 7642"/>
              <a:gd name="T13" fmla="*/ 6256 h 6381"/>
              <a:gd name="T14" fmla="*/ 1703 w 7642"/>
              <a:gd name="T15" fmla="*/ 5727 h 6381"/>
              <a:gd name="T16" fmla="*/ 2021 w 7642"/>
              <a:gd name="T17" fmla="*/ 5824 h 6381"/>
              <a:gd name="T18" fmla="*/ 2268 w 7642"/>
              <a:gd name="T19" fmla="*/ 5250 h 6381"/>
              <a:gd name="T20" fmla="*/ 2312 w 7642"/>
              <a:gd name="T21" fmla="*/ 4871 h 6381"/>
              <a:gd name="T22" fmla="*/ 2162 w 7642"/>
              <a:gd name="T23" fmla="*/ 4200 h 6381"/>
              <a:gd name="T24" fmla="*/ 2542 w 7642"/>
              <a:gd name="T25" fmla="*/ 3662 h 6381"/>
              <a:gd name="T26" fmla="*/ 2612 w 7642"/>
              <a:gd name="T27" fmla="*/ 3309 h 6381"/>
              <a:gd name="T28" fmla="*/ 3080 w 7642"/>
              <a:gd name="T29" fmla="*/ 2585 h 6381"/>
              <a:gd name="T30" fmla="*/ 3327 w 7642"/>
              <a:gd name="T31" fmla="*/ 2030 h 6381"/>
              <a:gd name="T32" fmla="*/ 3864 w 7642"/>
              <a:gd name="T33" fmla="*/ 1615 h 6381"/>
              <a:gd name="T34" fmla="*/ 4385 w 7642"/>
              <a:gd name="T35" fmla="*/ 1474 h 6381"/>
              <a:gd name="T36" fmla="*/ 4844 w 7642"/>
              <a:gd name="T37" fmla="*/ 1024 h 6381"/>
              <a:gd name="T38" fmla="*/ 5594 w 7642"/>
              <a:gd name="T39" fmla="*/ 1271 h 6381"/>
              <a:gd name="T40" fmla="*/ 6017 w 7642"/>
              <a:gd name="T41" fmla="*/ 1165 h 6381"/>
              <a:gd name="T42" fmla="*/ 6388 w 7642"/>
              <a:gd name="T43" fmla="*/ 662 h 6381"/>
              <a:gd name="T44" fmla="*/ 7103 w 7642"/>
              <a:gd name="T45" fmla="*/ 856 h 6381"/>
              <a:gd name="T46" fmla="*/ 7614 w 7642"/>
              <a:gd name="T47" fmla="*/ 794 h 6381"/>
              <a:gd name="T48" fmla="*/ 7279 w 7642"/>
              <a:gd name="T49" fmla="*/ 706 h 6381"/>
              <a:gd name="T50" fmla="*/ 7500 w 7642"/>
              <a:gd name="T51" fmla="*/ 494 h 6381"/>
              <a:gd name="T52" fmla="*/ 7138 w 7642"/>
              <a:gd name="T53" fmla="*/ 185 h 6381"/>
              <a:gd name="T54" fmla="*/ 6803 w 7642"/>
              <a:gd name="T55" fmla="*/ 335 h 6381"/>
              <a:gd name="T56" fmla="*/ 6573 w 7642"/>
              <a:gd name="T57" fmla="*/ 35 h 6381"/>
              <a:gd name="T58" fmla="*/ 6353 w 7642"/>
              <a:gd name="T59" fmla="*/ 229 h 6381"/>
              <a:gd name="T60" fmla="*/ 5867 w 7642"/>
              <a:gd name="T61" fmla="*/ 397 h 6381"/>
              <a:gd name="T62" fmla="*/ 6061 w 7642"/>
              <a:gd name="T63" fmla="*/ 0 h 6381"/>
              <a:gd name="T64" fmla="*/ 5673 w 7642"/>
              <a:gd name="T65" fmla="*/ 221 h 6381"/>
              <a:gd name="T66" fmla="*/ 5355 w 7642"/>
              <a:gd name="T67" fmla="*/ 388 h 6381"/>
              <a:gd name="T68" fmla="*/ 5214 w 7642"/>
              <a:gd name="T69" fmla="*/ 450 h 6381"/>
              <a:gd name="T70" fmla="*/ 5408 w 7642"/>
              <a:gd name="T71" fmla="*/ 159 h 6381"/>
              <a:gd name="T72" fmla="*/ 4985 w 7642"/>
              <a:gd name="T73" fmla="*/ 274 h 6381"/>
              <a:gd name="T74" fmla="*/ 4764 w 7642"/>
              <a:gd name="T75" fmla="*/ 494 h 6381"/>
              <a:gd name="T76" fmla="*/ 4685 w 7642"/>
              <a:gd name="T77" fmla="*/ 600 h 6381"/>
              <a:gd name="T78" fmla="*/ 4614 w 7642"/>
              <a:gd name="T79" fmla="*/ 715 h 6381"/>
              <a:gd name="T80" fmla="*/ 4305 w 7642"/>
              <a:gd name="T81" fmla="*/ 715 h 6381"/>
              <a:gd name="T82" fmla="*/ 4049 w 7642"/>
              <a:gd name="T83" fmla="*/ 662 h 6381"/>
              <a:gd name="T84" fmla="*/ 3820 w 7642"/>
              <a:gd name="T85" fmla="*/ 891 h 6381"/>
              <a:gd name="T86" fmla="*/ 3468 w 7642"/>
              <a:gd name="T87" fmla="*/ 1112 h 6381"/>
              <a:gd name="T88" fmla="*/ 3671 w 7642"/>
              <a:gd name="T89" fmla="*/ 1271 h 6381"/>
              <a:gd name="T90" fmla="*/ 3300 w 7642"/>
              <a:gd name="T91" fmla="*/ 1200 h 6381"/>
              <a:gd name="T92" fmla="*/ 3053 w 7642"/>
              <a:gd name="T93" fmla="*/ 1200 h 6381"/>
              <a:gd name="T94" fmla="*/ 2409 w 7642"/>
              <a:gd name="T95" fmla="*/ 1677 h 6381"/>
              <a:gd name="T96" fmla="*/ 3027 w 7642"/>
              <a:gd name="T97" fmla="*/ 1465 h 6381"/>
              <a:gd name="T98" fmla="*/ 3353 w 7642"/>
              <a:gd name="T99" fmla="*/ 1518 h 6381"/>
              <a:gd name="T100" fmla="*/ 3168 w 7642"/>
              <a:gd name="T101" fmla="*/ 1562 h 6381"/>
              <a:gd name="T102" fmla="*/ 2806 w 7642"/>
              <a:gd name="T103" fmla="*/ 1968 h 6381"/>
              <a:gd name="T104" fmla="*/ 2383 w 7642"/>
              <a:gd name="T105" fmla="*/ 2638 h 6381"/>
              <a:gd name="T106" fmla="*/ 2189 w 7642"/>
              <a:gd name="T107" fmla="*/ 3133 h 6381"/>
              <a:gd name="T108" fmla="*/ 1986 w 7642"/>
              <a:gd name="T109" fmla="*/ 3415 h 6381"/>
              <a:gd name="T110" fmla="*/ 1500 w 7642"/>
              <a:gd name="T111" fmla="*/ 3680 h 6381"/>
              <a:gd name="T112" fmla="*/ 1121 w 7642"/>
              <a:gd name="T113" fmla="*/ 3821 h 6381"/>
              <a:gd name="T114" fmla="*/ 777 w 7642"/>
              <a:gd name="T115" fmla="*/ 4147 h 6381"/>
              <a:gd name="T116" fmla="*/ 512 w 7642"/>
              <a:gd name="T117" fmla="*/ 4324 h 6381"/>
              <a:gd name="T118" fmla="*/ 256 w 7642"/>
              <a:gd name="T119" fmla="*/ 4615 h 6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642" h="6381">
                <a:moveTo>
                  <a:pt x="115" y="4880"/>
                </a:moveTo>
                <a:lnTo>
                  <a:pt x="115" y="4880"/>
                </a:lnTo>
                <a:lnTo>
                  <a:pt x="106" y="4889"/>
                </a:lnTo>
                <a:lnTo>
                  <a:pt x="97" y="4906"/>
                </a:lnTo>
                <a:lnTo>
                  <a:pt x="62" y="4933"/>
                </a:lnTo>
                <a:lnTo>
                  <a:pt x="53" y="4950"/>
                </a:lnTo>
                <a:lnTo>
                  <a:pt x="53" y="4968"/>
                </a:lnTo>
                <a:lnTo>
                  <a:pt x="53" y="4977"/>
                </a:lnTo>
                <a:lnTo>
                  <a:pt x="80" y="4986"/>
                </a:lnTo>
                <a:lnTo>
                  <a:pt x="80" y="4986"/>
                </a:lnTo>
                <a:lnTo>
                  <a:pt x="106" y="4994"/>
                </a:lnTo>
                <a:lnTo>
                  <a:pt x="115" y="5003"/>
                </a:lnTo>
                <a:lnTo>
                  <a:pt x="115" y="5021"/>
                </a:lnTo>
                <a:lnTo>
                  <a:pt x="115" y="5039"/>
                </a:lnTo>
                <a:lnTo>
                  <a:pt x="88" y="5074"/>
                </a:lnTo>
                <a:lnTo>
                  <a:pt x="44" y="5091"/>
                </a:lnTo>
                <a:lnTo>
                  <a:pt x="44" y="5091"/>
                </a:lnTo>
                <a:lnTo>
                  <a:pt x="18" y="5118"/>
                </a:lnTo>
                <a:lnTo>
                  <a:pt x="9" y="5136"/>
                </a:lnTo>
                <a:lnTo>
                  <a:pt x="9" y="5153"/>
                </a:lnTo>
                <a:lnTo>
                  <a:pt x="18" y="5189"/>
                </a:lnTo>
                <a:lnTo>
                  <a:pt x="44" y="5233"/>
                </a:lnTo>
                <a:lnTo>
                  <a:pt x="44" y="5233"/>
                </a:lnTo>
                <a:lnTo>
                  <a:pt x="62" y="5259"/>
                </a:lnTo>
                <a:lnTo>
                  <a:pt x="53" y="5277"/>
                </a:lnTo>
                <a:lnTo>
                  <a:pt x="27" y="5312"/>
                </a:lnTo>
                <a:lnTo>
                  <a:pt x="18" y="5330"/>
                </a:lnTo>
                <a:lnTo>
                  <a:pt x="9" y="5356"/>
                </a:lnTo>
                <a:lnTo>
                  <a:pt x="9" y="5383"/>
                </a:lnTo>
                <a:lnTo>
                  <a:pt x="27" y="5418"/>
                </a:lnTo>
                <a:lnTo>
                  <a:pt x="27" y="5418"/>
                </a:lnTo>
                <a:lnTo>
                  <a:pt x="53" y="5444"/>
                </a:lnTo>
                <a:lnTo>
                  <a:pt x="71" y="5453"/>
                </a:lnTo>
                <a:lnTo>
                  <a:pt x="97" y="5453"/>
                </a:lnTo>
                <a:lnTo>
                  <a:pt x="115" y="5453"/>
                </a:lnTo>
                <a:lnTo>
                  <a:pt x="150" y="5436"/>
                </a:lnTo>
                <a:lnTo>
                  <a:pt x="168" y="5444"/>
                </a:lnTo>
                <a:lnTo>
                  <a:pt x="177" y="5462"/>
                </a:lnTo>
                <a:lnTo>
                  <a:pt x="177" y="5462"/>
                </a:lnTo>
                <a:lnTo>
                  <a:pt x="194" y="5489"/>
                </a:lnTo>
                <a:lnTo>
                  <a:pt x="212" y="5497"/>
                </a:lnTo>
                <a:lnTo>
                  <a:pt x="238" y="5497"/>
                </a:lnTo>
                <a:lnTo>
                  <a:pt x="256" y="5489"/>
                </a:lnTo>
                <a:lnTo>
                  <a:pt x="318" y="5444"/>
                </a:lnTo>
                <a:lnTo>
                  <a:pt x="388" y="5383"/>
                </a:lnTo>
                <a:lnTo>
                  <a:pt x="388" y="5383"/>
                </a:lnTo>
                <a:lnTo>
                  <a:pt x="424" y="5365"/>
                </a:lnTo>
                <a:lnTo>
                  <a:pt x="450" y="5365"/>
                </a:lnTo>
                <a:lnTo>
                  <a:pt x="468" y="5374"/>
                </a:lnTo>
                <a:lnTo>
                  <a:pt x="486" y="5400"/>
                </a:lnTo>
                <a:lnTo>
                  <a:pt x="486" y="5427"/>
                </a:lnTo>
                <a:lnTo>
                  <a:pt x="486" y="5453"/>
                </a:lnTo>
                <a:lnTo>
                  <a:pt x="468" y="5471"/>
                </a:lnTo>
                <a:lnTo>
                  <a:pt x="441" y="5480"/>
                </a:lnTo>
                <a:lnTo>
                  <a:pt x="441" y="5480"/>
                </a:lnTo>
                <a:lnTo>
                  <a:pt x="380" y="5480"/>
                </a:lnTo>
                <a:lnTo>
                  <a:pt x="327" y="5506"/>
                </a:lnTo>
                <a:lnTo>
                  <a:pt x="309" y="5524"/>
                </a:lnTo>
                <a:lnTo>
                  <a:pt x="291" y="5550"/>
                </a:lnTo>
                <a:lnTo>
                  <a:pt x="291" y="5577"/>
                </a:lnTo>
                <a:lnTo>
                  <a:pt x="291" y="5603"/>
                </a:lnTo>
                <a:lnTo>
                  <a:pt x="291" y="5603"/>
                </a:lnTo>
                <a:lnTo>
                  <a:pt x="291" y="5630"/>
                </a:lnTo>
                <a:lnTo>
                  <a:pt x="274" y="5639"/>
                </a:lnTo>
                <a:lnTo>
                  <a:pt x="256" y="5647"/>
                </a:lnTo>
                <a:lnTo>
                  <a:pt x="238" y="5647"/>
                </a:lnTo>
                <a:lnTo>
                  <a:pt x="212" y="5647"/>
                </a:lnTo>
                <a:lnTo>
                  <a:pt x="186" y="5630"/>
                </a:lnTo>
                <a:lnTo>
                  <a:pt x="177" y="5603"/>
                </a:lnTo>
                <a:lnTo>
                  <a:pt x="168" y="5568"/>
                </a:lnTo>
                <a:lnTo>
                  <a:pt x="168" y="5568"/>
                </a:lnTo>
                <a:lnTo>
                  <a:pt x="168" y="5542"/>
                </a:lnTo>
                <a:lnTo>
                  <a:pt x="150" y="5533"/>
                </a:lnTo>
                <a:lnTo>
                  <a:pt x="124" y="5533"/>
                </a:lnTo>
                <a:lnTo>
                  <a:pt x="97" y="5550"/>
                </a:lnTo>
                <a:lnTo>
                  <a:pt x="80" y="5577"/>
                </a:lnTo>
                <a:lnTo>
                  <a:pt x="62" y="5603"/>
                </a:lnTo>
                <a:lnTo>
                  <a:pt x="53" y="5630"/>
                </a:lnTo>
                <a:lnTo>
                  <a:pt x="71" y="5656"/>
                </a:lnTo>
                <a:lnTo>
                  <a:pt x="71" y="5656"/>
                </a:lnTo>
                <a:lnTo>
                  <a:pt x="88" y="5683"/>
                </a:lnTo>
                <a:lnTo>
                  <a:pt x="88" y="5709"/>
                </a:lnTo>
                <a:lnTo>
                  <a:pt x="88" y="5727"/>
                </a:lnTo>
                <a:lnTo>
                  <a:pt x="80" y="5744"/>
                </a:lnTo>
                <a:lnTo>
                  <a:pt x="62" y="5789"/>
                </a:lnTo>
                <a:lnTo>
                  <a:pt x="53" y="5806"/>
                </a:lnTo>
                <a:lnTo>
                  <a:pt x="44" y="5833"/>
                </a:lnTo>
                <a:lnTo>
                  <a:pt x="44" y="5833"/>
                </a:lnTo>
                <a:lnTo>
                  <a:pt x="53" y="5859"/>
                </a:lnTo>
                <a:lnTo>
                  <a:pt x="71" y="5868"/>
                </a:lnTo>
                <a:lnTo>
                  <a:pt x="88" y="5877"/>
                </a:lnTo>
                <a:lnTo>
                  <a:pt x="115" y="5877"/>
                </a:lnTo>
                <a:lnTo>
                  <a:pt x="141" y="5868"/>
                </a:lnTo>
                <a:lnTo>
                  <a:pt x="168" y="5859"/>
                </a:lnTo>
                <a:lnTo>
                  <a:pt x="194" y="5833"/>
                </a:lnTo>
                <a:lnTo>
                  <a:pt x="212" y="5815"/>
                </a:lnTo>
                <a:lnTo>
                  <a:pt x="212" y="5815"/>
                </a:lnTo>
                <a:lnTo>
                  <a:pt x="230" y="5789"/>
                </a:lnTo>
                <a:lnTo>
                  <a:pt x="256" y="5771"/>
                </a:lnTo>
                <a:lnTo>
                  <a:pt x="274" y="5762"/>
                </a:lnTo>
                <a:lnTo>
                  <a:pt x="300" y="5762"/>
                </a:lnTo>
                <a:lnTo>
                  <a:pt x="318" y="5771"/>
                </a:lnTo>
                <a:lnTo>
                  <a:pt x="344" y="5789"/>
                </a:lnTo>
                <a:lnTo>
                  <a:pt x="362" y="5806"/>
                </a:lnTo>
                <a:lnTo>
                  <a:pt x="371" y="5833"/>
                </a:lnTo>
                <a:lnTo>
                  <a:pt x="371" y="5833"/>
                </a:lnTo>
                <a:lnTo>
                  <a:pt x="380" y="5850"/>
                </a:lnTo>
                <a:lnTo>
                  <a:pt x="371" y="5868"/>
                </a:lnTo>
                <a:lnTo>
                  <a:pt x="344" y="5877"/>
                </a:lnTo>
                <a:lnTo>
                  <a:pt x="327" y="5886"/>
                </a:lnTo>
                <a:lnTo>
                  <a:pt x="318" y="5894"/>
                </a:lnTo>
                <a:lnTo>
                  <a:pt x="300" y="5921"/>
                </a:lnTo>
                <a:lnTo>
                  <a:pt x="300" y="5947"/>
                </a:lnTo>
                <a:lnTo>
                  <a:pt x="300" y="5947"/>
                </a:lnTo>
                <a:lnTo>
                  <a:pt x="291" y="5974"/>
                </a:lnTo>
                <a:lnTo>
                  <a:pt x="283" y="5992"/>
                </a:lnTo>
                <a:lnTo>
                  <a:pt x="274" y="6000"/>
                </a:lnTo>
                <a:lnTo>
                  <a:pt x="256" y="6000"/>
                </a:lnTo>
                <a:lnTo>
                  <a:pt x="221" y="6009"/>
                </a:lnTo>
                <a:lnTo>
                  <a:pt x="194" y="6018"/>
                </a:lnTo>
                <a:lnTo>
                  <a:pt x="177" y="6044"/>
                </a:lnTo>
                <a:lnTo>
                  <a:pt x="177" y="6044"/>
                </a:lnTo>
                <a:lnTo>
                  <a:pt x="168" y="6053"/>
                </a:lnTo>
                <a:lnTo>
                  <a:pt x="168" y="6071"/>
                </a:lnTo>
                <a:lnTo>
                  <a:pt x="186" y="6106"/>
                </a:lnTo>
                <a:lnTo>
                  <a:pt x="230" y="6150"/>
                </a:lnTo>
                <a:lnTo>
                  <a:pt x="274" y="6186"/>
                </a:lnTo>
                <a:lnTo>
                  <a:pt x="397" y="6247"/>
                </a:lnTo>
                <a:lnTo>
                  <a:pt x="486" y="6283"/>
                </a:lnTo>
                <a:lnTo>
                  <a:pt x="486" y="6283"/>
                </a:lnTo>
                <a:lnTo>
                  <a:pt x="556" y="6318"/>
                </a:lnTo>
                <a:lnTo>
                  <a:pt x="627" y="6353"/>
                </a:lnTo>
                <a:lnTo>
                  <a:pt x="671" y="6371"/>
                </a:lnTo>
                <a:lnTo>
                  <a:pt x="715" y="6380"/>
                </a:lnTo>
                <a:lnTo>
                  <a:pt x="777" y="6380"/>
                </a:lnTo>
                <a:lnTo>
                  <a:pt x="838" y="6380"/>
                </a:lnTo>
                <a:lnTo>
                  <a:pt x="838" y="6380"/>
                </a:lnTo>
                <a:lnTo>
                  <a:pt x="909" y="6353"/>
                </a:lnTo>
                <a:lnTo>
                  <a:pt x="989" y="6309"/>
                </a:lnTo>
                <a:lnTo>
                  <a:pt x="1077" y="6256"/>
                </a:lnTo>
                <a:lnTo>
                  <a:pt x="1165" y="6186"/>
                </a:lnTo>
                <a:lnTo>
                  <a:pt x="1306" y="6053"/>
                </a:lnTo>
                <a:lnTo>
                  <a:pt x="1386" y="5974"/>
                </a:lnTo>
                <a:lnTo>
                  <a:pt x="1386" y="5974"/>
                </a:lnTo>
                <a:lnTo>
                  <a:pt x="1403" y="5956"/>
                </a:lnTo>
                <a:lnTo>
                  <a:pt x="1430" y="5947"/>
                </a:lnTo>
                <a:lnTo>
                  <a:pt x="1483" y="5947"/>
                </a:lnTo>
                <a:lnTo>
                  <a:pt x="1544" y="5947"/>
                </a:lnTo>
                <a:lnTo>
                  <a:pt x="1571" y="5939"/>
                </a:lnTo>
                <a:lnTo>
                  <a:pt x="1597" y="5930"/>
                </a:lnTo>
                <a:lnTo>
                  <a:pt x="1597" y="5930"/>
                </a:lnTo>
                <a:lnTo>
                  <a:pt x="1615" y="5903"/>
                </a:lnTo>
                <a:lnTo>
                  <a:pt x="1624" y="5877"/>
                </a:lnTo>
                <a:lnTo>
                  <a:pt x="1641" y="5806"/>
                </a:lnTo>
                <a:lnTo>
                  <a:pt x="1650" y="5744"/>
                </a:lnTo>
                <a:lnTo>
                  <a:pt x="1659" y="5727"/>
                </a:lnTo>
                <a:lnTo>
                  <a:pt x="1668" y="5709"/>
                </a:lnTo>
                <a:lnTo>
                  <a:pt x="1668" y="5709"/>
                </a:lnTo>
                <a:lnTo>
                  <a:pt x="1686" y="5709"/>
                </a:lnTo>
                <a:lnTo>
                  <a:pt x="1703" y="5727"/>
                </a:lnTo>
                <a:lnTo>
                  <a:pt x="1730" y="5780"/>
                </a:lnTo>
                <a:lnTo>
                  <a:pt x="1756" y="5833"/>
                </a:lnTo>
                <a:lnTo>
                  <a:pt x="1774" y="5859"/>
                </a:lnTo>
                <a:lnTo>
                  <a:pt x="1792" y="5877"/>
                </a:lnTo>
                <a:lnTo>
                  <a:pt x="1792" y="5877"/>
                </a:lnTo>
                <a:lnTo>
                  <a:pt x="1818" y="5886"/>
                </a:lnTo>
                <a:lnTo>
                  <a:pt x="1836" y="5912"/>
                </a:lnTo>
                <a:lnTo>
                  <a:pt x="1853" y="5956"/>
                </a:lnTo>
                <a:lnTo>
                  <a:pt x="1862" y="6009"/>
                </a:lnTo>
                <a:lnTo>
                  <a:pt x="1862" y="6009"/>
                </a:lnTo>
                <a:lnTo>
                  <a:pt x="1906" y="6009"/>
                </a:lnTo>
                <a:lnTo>
                  <a:pt x="1933" y="6009"/>
                </a:lnTo>
                <a:lnTo>
                  <a:pt x="1950" y="6018"/>
                </a:lnTo>
                <a:lnTo>
                  <a:pt x="1950" y="6018"/>
                </a:lnTo>
                <a:lnTo>
                  <a:pt x="1968" y="6027"/>
                </a:lnTo>
                <a:lnTo>
                  <a:pt x="1986" y="6018"/>
                </a:lnTo>
                <a:lnTo>
                  <a:pt x="1994" y="5992"/>
                </a:lnTo>
                <a:lnTo>
                  <a:pt x="2012" y="5956"/>
                </a:lnTo>
                <a:lnTo>
                  <a:pt x="2021" y="5886"/>
                </a:lnTo>
                <a:lnTo>
                  <a:pt x="2021" y="5824"/>
                </a:lnTo>
                <a:lnTo>
                  <a:pt x="2021" y="5824"/>
                </a:lnTo>
                <a:lnTo>
                  <a:pt x="2030" y="5771"/>
                </a:lnTo>
                <a:lnTo>
                  <a:pt x="2047" y="5709"/>
                </a:lnTo>
                <a:lnTo>
                  <a:pt x="2065" y="5639"/>
                </a:lnTo>
                <a:lnTo>
                  <a:pt x="2065" y="5612"/>
                </a:lnTo>
                <a:lnTo>
                  <a:pt x="2065" y="5586"/>
                </a:lnTo>
                <a:lnTo>
                  <a:pt x="2065" y="5586"/>
                </a:lnTo>
                <a:lnTo>
                  <a:pt x="2065" y="5559"/>
                </a:lnTo>
                <a:lnTo>
                  <a:pt x="2083" y="5550"/>
                </a:lnTo>
                <a:lnTo>
                  <a:pt x="2109" y="5542"/>
                </a:lnTo>
                <a:lnTo>
                  <a:pt x="2144" y="5542"/>
                </a:lnTo>
                <a:lnTo>
                  <a:pt x="2215" y="5542"/>
                </a:lnTo>
                <a:lnTo>
                  <a:pt x="2242" y="5533"/>
                </a:lnTo>
                <a:lnTo>
                  <a:pt x="2259" y="5515"/>
                </a:lnTo>
                <a:lnTo>
                  <a:pt x="2259" y="5515"/>
                </a:lnTo>
                <a:lnTo>
                  <a:pt x="2277" y="5444"/>
                </a:lnTo>
                <a:lnTo>
                  <a:pt x="2286" y="5365"/>
                </a:lnTo>
                <a:lnTo>
                  <a:pt x="2286" y="5321"/>
                </a:lnTo>
                <a:lnTo>
                  <a:pt x="2277" y="5277"/>
                </a:lnTo>
                <a:lnTo>
                  <a:pt x="2268" y="5250"/>
                </a:lnTo>
                <a:lnTo>
                  <a:pt x="2250" y="5233"/>
                </a:lnTo>
                <a:lnTo>
                  <a:pt x="2250" y="5233"/>
                </a:lnTo>
                <a:lnTo>
                  <a:pt x="2233" y="5215"/>
                </a:lnTo>
                <a:lnTo>
                  <a:pt x="2215" y="5197"/>
                </a:lnTo>
                <a:lnTo>
                  <a:pt x="2197" y="5153"/>
                </a:lnTo>
                <a:lnTo>
                  <a:pt x="2197" y="5127"/>
                </a:lnTo>
                <a:lnTo>
                  <a:pt x="2206" y="5109"/>
                </a:lnTo>
                <a:lnTo>
                  <a:pt x="2215" y="5091"/>
                </a:lnTo>
                <a:lnTo>
                  <a:pt x="2233" y="5091"/>
                </a:lnTo>
                <a:lnTo>
                  <a:pt x="2233" y="5091"/>
                </a:lnTo>
                <a:lnTo>
                  <a:pt x="2277" y="5083"/>
                </a:lnTo>
                <a:lnTo>
                  <a:pt x="2294" y="5074"/>
                </a:lnTo>
                <a:lnTo>
                  <a:pt x="2321" y="5056"/>
                </a:lnTo>
                <a:lnTo>
                  <a:pt x="2330" y="5030"/>
                </a:lnTo>
                <a:lnTo>
                  <a:pt x="2347" y="5003"/>
                </a:lnTo>
                <a:lnTo>
                  <a:pt x="2347" y="4977"/>
                </a:lnTo>
                <a:lnTo>
                  <a:pt x="2347" y="4933"/>
                </a:lnTo>
                <a:lnTo>
                  <a:pt x="2347" y="4933"/>
                </a:lnTo>
                <a:lnTo>
                  <a:pt x="2339" y="4897"/>
                </a:lnTo>
                <a:lnTo>
                  <a:pt x="2312" y="4871"/>
                </a:lnTo>
                <a:lnTo>
                  <a:pt x="2286" y="4844"/>
                </a:lnTo>
                <a:lnTo>
                  <a:pt x="2250" y="4827"/>
                </a:lnTo>
                <a:lnTo>
                  <a:pt x="2215" y="4809"/>
                </a:lnTo>
                <a:lnTo>
                  <a:pt x="2189" y="4783"/>
                </a:lnTo>
                <a:lnTo>
                  <a:pt x="2162" y="4756"/>
                </a:lnTo>
                <a:lnTo>
                  <a:pt x="2153" y="4721"/>
                </a:lnTo>
                <a:lnTo>
                  <a:pt x="2153" y="4721"/>
                </a:lnTo>
                <a:lnTo>
                  <a:pt x="2153" y="4686"/>
                </a:lnTo>
                <a:lnTo>
                  <a:pt x="2153" y="4650"/>
                </a:lnTo>
                <a:lnTo>
                  <a:pt x="2180" y="4589"/>
                </a:lnTo>
                <a:lnTo>
                  <a:pt x="2189" y="4562"/>
                </a:lnTo>
                <a:lnTo>
                  <a:pt x="2189" y="4527"/>
                </a:lnTo>
                <a:lnTo>
                  <a:pt x="2180" y="4491"/>
                </a:lnTo>
                <a:lnTo>
                  <a:pt x="2162" y="4439"/>
                </a:lnTo>
                <a:lnTo>
                  <a:pt x="2162" y="4439"/>
                </a:lnTo>
                <a:lnTo>
                  <a:pt x="2144" y="4386"/>
                </a:lnTo>
                <a:lnTo>
                  <a:pt x="2136" y="4341"/>
                </a:lnTo>
                <a:lnTo>
                  <a:pt x="2136" y="4306"/>
                </a:lnTo>
                <a:lnTo>
                  <a:pt x="2144" y="4262"/>
                </a:lnTo>
                <a:lnTo>
                  <a:pt x="2162" y="4200"/>
                </a:lnTo>
                <a:lnTo>
                  <a:pt x="2171" y="4174"/>
                </a:lnTo>
                <a:lnTo>
                  <a:pt x="2162" y="4138"/>
                </a:lnTo>
                <a:lnTo>
                  <a:pt x="2162" y="4138"/>
                </a:lnTo>
                <a:lnTo>
                  <a:pt x="2144" y="4086"/>
                </a:lnTo>
                <a:lnTo>
                  <a:pt x="2136" y="4024"/>
                </a:lnTo>
                <a:lnTo>
                  <a:pt x="2136" y="3980"/>
                </a:lnTo>
                <a:lnTo>
                  <a:pt x="2144" y="3944"/>
                </a:lnTo>
                <a:lnTo>
                  <a:pt x="2162" y="3900"/>
                </a:lnTo>
                <a:lnTo>
                  <a:pt x="2189" y="3847"/>
                </a:lnTo>
                <a:lnTo>
                  <a:pt x="2189" y="3847"/>
                </a:lnTo>
                <a:lnTo>
                  <a:pt x="2224" y="3794"/>
                </a:lnTo>
                <a:lnTo>
                  <a:pt x="2268" y="3750"/>
                </a:lnTo>
                <a:lnTo>
                  <a:pt x="2312" y="3715"/>
                </a:lnTo>
                <a:lnTo>
                  <a:pt x="2347" y="3688"/>
                </a:lnTo>
                <a:lnTo>
                  <a:pt x="2392" y="3671"/>
                </a:lnTo>
                <a:lnTo>
                  <a:pt x="2427" y="3653"/>
                </a:lnTo>
                <a:lnTo>
                  <a:pt x="2462" y="3644"/>
                </a:lnTo>
                <a:lnTo>
                  <a:pt x="2489" y="3644"/>
                </a:lnTo>
                <a:lnTo>
                  <a:pt x="2489" y="3644"/>
                </a:lnTo>
                <a:lnTo>
                  <a:pt x="2542" y="3662"/>
                </a:lnTo>
                <a:lnTo>
                  <a:pt x="2595" y="3680"/>
                </a:lnTo>
                <a:lnTo>
                  <a:pt x="2621" y="3680"/>
                </a:lnTo>
                <a:lnTo>
                  <a:pt x="2647" y="3671"/>
                </a:lnTo>
                <a:lnTo>
                  <a:pt x="2665" y="3662"/>
                </a:lnTo>
                <a:lnTo>
                  <a:pt x="2683" y="3636"/>
                </a:lnTo>
                <a:lnTo>
                  <a:pt x="2683" y="3636"/>
                </a:lnTo>
                <a:lnTo>
                  <a:pt x="2709" y="3574"/>
                </a:lnTo>
                <a:lnTo>
                  <a:pt x="2718" y="3521"/>
                </a:lnTo>
                <a:lnTo>
                  <a:pt x="2709" y="3486"/>
                </a:lnTo>
                <a:lnTo>
                  <a:pt x="2700" y="3477"/>
                </a:lnTo>
                <a:lnTo>
                  <a:pt x="2683" y="3468"/>
                </a:lnTo>
                <a:lnTo>
                  <a:pt x="2683" y="3468"/>
                </a:lnTo>
                <a:lnTo>
                  <a:pt x="2647" y="3450"/>
                </a:lnTo>
                <a:lnTo>
                  <a:pt x="2621" y="3441"/>
                </a:lnTo>
                <a:lnTo>
                  <a:pt x="2603" y="3424"/>
                </a:lnTo>
                <a:lnTo>
                  <a:pt x="2586" y="3406"/>
                </a:lnTo>
                <a:lnTo>
                  <a:pt x="2586" y="3380"/>
                </a:lnTo>
                <a:lnTo>
                  <a:pt x="2595" y="3344"/>
                </a:lnTo>
                <a:lnTo>
                  <a:pt x="2612" y="3309"/>
                </a:lnTo>
                <a:lnTo>
                  <a:pt x="2612" y="3309"/>
                </a:lnTo>
                <a:lnTo>
                  <a:pt x="2683" y="3221"/>
                </a:lnTo>
                <a:lnTo>
                  <a:pt x="2745" y="3124"/>
                </a:lnTo>
                <a:lnTo>
                  <a:pt x="2789" y="3027"/>
                </a:lnTo>
                <a:lnTo>
                  <a:pt x="2806" y="2974"/>
                </a:lnTo>
                <a:lnTo>
                  <a:pt x="2815" y="2930"/>
                </a:lnTo>
                <a:lnTo>
                  <a:pt x="2815" y="2930"/>
                </a:lnTo>
                <a:lnTo>
                  <a:pt x="2815" y="2841"/>
                </a:lnTo>
                <a:lnTo>
                  <a:pt x="2806" y="2762"/>
                </a:lnTo>
                <a:lnTo>
                  <a:pt x="2806" y="2700"/>
                </a:lnTo>
                <a:lnTo>
                  <a:pt x="2815" y="2683"/>
                </a:lnTo>
                <a:lnTo>
                  <a:pt x="2824" y="2656"/>
                </a:lnTo>
                <a:lnTo>
                  <a:pt x="2824" y="2656"/>
                </a:lnTo>
                <a:lnTo>
                  <a:pt x="2842" y="2647"/>
                </a:lnTo>
                <a:lnTo>
                  <a:pt x="2868" y="2638"/>
                </a:lnTo>
                <a:lnTo>
                  <a:pt x="2921" y="2638"/>
                </a:lnTo>
                <a:lnTo>
                  <a:pt x="2992" y="2630"/>
                </a:lnTo>
                <a:lnTo>
                  <a:pt x="3018" y="2621"/>
                </a:lnTo>
                <a:lnTo>
                  <a:pt x="3053" y="2603"/>
                </a:lnTo>
                <a:lnTo>
                  <a:pt x="3053" y="2603"/>
                </a:lnTo>
                <a:lnTo>
                  <a:pt x="3080" y="2585"/>
                </a:lnTo>
                <a:lnTo>
                  <a:pt x="3089" y="2559"/>
                </a:lnTo>
                <a:lnTo>
                  <a:pt x="3097" y="2533"/>
                </a:lnTo>
                <a:lnTo>
                  <a:pt x="3097" y="2515"/>
                </a:lnTo>
                <a:lnTo>
                  <a:pt x="3097" y="2471"/>
                </a:lnTo>
                <a:lnTo>
                  <a:pt x="3097" y="2453"/>
                </a:lnTo>
                <a:lnTo>
                  <a:pt x="3106" y="2435"/>
                </a:lnTo>
                <a:lnTo>
                  <a:pt x="3106" y="2435"/>
                </a:lnTo>
                <a:lnTo>
                  <a:pt x="3142" y="2383"/>
                </a:lnTo>
                <a:lnTo>
                  <a:pt x="3186" y="2321"/>
                </a:lnTo>
                <a:lnTo>
                  <a:pt x="3221" y="2259"/>
                </a:lnTo>
                <a:lnTo>
                  <a:pt x="3265" y="2206"/>
                </a:lnTo>
                <a:lnTo>
                  <a:pt x="3265" y="2206"/>
                </a:lnTo>
                <a:lnTo>
                  <a:pt x="3309" y="2171"/>
                </a:lnTo>
                <a:lnTo>
                  <a:pt x="3336" y="2135"/>
                </a:lnTo>
                <a:lnTo>
                  <a:pt x="3345" y="2118"/>
                </a:lnTo>
                <a:lnTo>
                  <a:pt x="3353" y="2091"/>
                </a:lnTo>
                <a:lnTo>
                  <a:pt x="3345" y="2074"/>
                </a:lnTo>
                <a:lnTo>
                  <a:pt x="3336" y="2056"/>
                </a:lnTo>
                <a:lnTo>
                  <a:pt x="3336" y="2056"/>
                </a:lnTo>
                <a:lnTo>
                  <a:pt x="3327" y="2030"/>
                </a:lnTo>
                <a:lnTo>
                  <a:pt x="3327" y="2012"/>
                </a:lnTo>
                <a:lnTo>
                  <a:pt x="3362" y="1959"/>
                </a:lnTo>
                <a:lnTo>
                  <a:pt x="3398" y="1906"/>
                </a:lnTo>
                <a:lnTo>
                  <a:pt x="3415" y="1880"/>
                </a:lnTo>
                <a:lnTo>
                  <a:pt x="3424" y="1844"/>
                </a:lnTo>
                <a:lnTo>
                  <a:pt x="3424" y="1844"/>
                </a:lnTo>
                <a:lnTo>
                  <a:pt x="3424" y="1809"/>
                </a:lnTo>
                <a:lnTo>
                  <a:pt x="3442" y="1774"/>
                </a:lnTo>
                <a:lnTo>
                  <a:pt x="3468" y="1747"/>
                </a:lnTo>
                <a:lnTo>
                  <a:pt x="3503" y="1721"/>
                </a:lnTo>
                <a:lnTo>
                  <a:pt x="3539" y="1703"/>
                </a:lnTo>
                <a:lnTo>
                  <a:pt x="3574" y="1685"/>
                </a:lnTo>
                <a:lnTo>
                  <a:pt x="3609" y="1677"/>
                </a:lnTo>
                <a:lnTo>
                  <a:pt x="3645" y="1668"/>
                </a:lnTo>
                <a:lnTo>
                  <a:pt x="3645" y="1668"/>
                </a:lnTo>
                <a:lnTo>
                  <a:pt x="3715" y="1668"/>
                </a:lnTo>
                <a:lnTo>
                  <a:pt x="3795" y="1659"/>
                </a:lnTo>
                <a:lnTo>
                  <a:pt x="3820" y="1650"/>
                </a:lnTo>
                <a:lnTo>
                  <a:pt x="3847" y="1632"/>
                </a:lnTo>
                <a:lnTo>
                  <a:pt x="3864" y="1615"/>
                </a:lnTo>
                <a:lnTo>
                  <a:pt x="3873" y="1588"/>
                </a:lnTo>
                <a:lnTo>
                  <a:pt x="3873" y="1588"/>
                </a:lnTo>
                <a:lnTo>
                  <a:pt x="3864" y="1509"/>
                </a:lnTo>
                <a:lnTo>
                  <a:pt x="3855" y="1430"/>
                </a:lnTo>
                <a:lnTo>
                  <a:pt x="3864" y="1394"/>
                </a:lnTo>
                <a:lnTo>
                  <a:pt x="3882" y="1368"/>
                </a:lnTo>
                <a:lnTo>
                  <a:pt x="3899" y="1368"/>
                </a:lnTo>
                <a:lnTo>
                  <a:pt x="3944" y="1377"/>
                </a:lnTo>
                <a:lnTo>
                  <a:pt x="3944" y="1377"/>
                </a:lnTo>
                <a:lnTo>
                  <a:pt x="3988" y="1394"/>
                </a:lnTo>
                <a:lnTo>
                  <a:pt x="4032" y="1394"/>
                </a:lnTo>
                <a:lnTo>
                  <a:pt x="4111" y="1394"/>
                </a:lnTo>
                <a:lnTo>
                  <a:pt x="4191" y="1403"/>
                </a:lnTo>
                <a:lnTo>
                  <a:pt x="4217" y="1412"/>
                </a:lnTo>
                <a:lnTo>
                  <a:pt x="4252" y="1430"/>
                </a:lnTo>
                <a:lnTo>
                  <a:pt x="4252" y="1430"/>
                </a:lnTo>
                <a:lnTo>
                  <a:pt x="4288" y="1456"/>
                </a:lnTo>
                <a:lnTo>
                  <a:pt x="4323" y="1465"/>
                </a:lnTo>
                <a:lnTo>
                  <a:pt x="4350" y="1474"/>
                </a:lnTo>
                <a:lnTo>
                  <a:pt x="4385" y="1474"/>
                </a:lnTo>
                <a:lnTo>
                  <a:pt x="4411" y="1465"/>
                </a:lnTo>
                <a:lnTo>
                  <a:pt x="4429" y="1438"/>
                </a:lnTo>
                <a:lnTo>
                  <a:pt x="4447" y="1412"/>
                </a:lnTo>
                <a:lnTo>
                  <a:pt x="4447" y="1377"/>
                </a:lnTo>
                <a:lnTo>
                  <a:pt x="4447" y="1377"/>
                </a:lnTo>
                <a:lnTo>
                  <a:pt x="4455" y="1279"/>
                </a:lnTo>
                <a:lnTo>
                  <a:pt x="4473" y="1235"/>
                </a:lnTo>
                <a:lnTo>
                  <a:pt x="4491" y="1191"/>
                </a:lnTo>
                <a:lnTo>
                  <a:pt x="4508" y="1156"/>
                </a:lnTo>
                <a:lnTo>
                  <a:pt x="4544" y="1138"/>
                </a:lnTo>
                <a:lnTo>
                  <a:pt x="4579" y="1129"/>
                </a:lnTo>
                <a:lnTo>
                  <a:pt x="4623" y="1147"/>
                </a:lnTo>
                <a:lnTo>
                  <a:pt x="4623" y="1147"/>
                </a:lnTo>
                <a:lnTo>
                  <a:pt x="4650" y="1165"/>
                </a:lnTo>
                <a:lnTo>
                  <a:pt x="4650" y="1165"/>
                </a:lnTo>
                <a:lnTo>
                  <a:pt x="4685" y="1103"/>
                </a:lnTo>
                <a:lnTo>
                  <a:pt x="4738" y="1059"/>
                </a:lnTo>
                <a:lnTo>
                  <a:pt x="4791" y="1024"/>
                </a:lnTo>
                <a:lnTo>
                  <a:pt x="4817" y="1024"/>
                </a:lnTo>
                <a:lnTo>
                  <a:pt x="4844" y="1024"/>
                </a:lnTo>
                <a:lnTo>
                  <a:pt x="4844" y="1024"/>
                </a:lnTo>
                <a:lnTo>
                  <a:pt x="4888" y="1032"/>
                </a:lnTo>
                <a:lnTo>
                  <a:pt x="4923" y="1059"/>
                </a:lnTo>
                <a:lnTo>
                  <a:pt x="4994" y="1138"/>
                </a:lnTo>
                <a:lnTo>
                  <a:pt x="5038" y="1174"/>
                </a:lnTo>
                <a:lnTo>
                  <a:pt x="5073" y="1218"/>
                </a:lnTo>
                <a:lnTo>
                  <a:pt x="5117" y="1244"/>
                </a:lnTo>
                <a:lnTo>
                  <a:pt x="5170" y="1262"/>
                </a:lnTo>
                <a:lnTo>
                  <a:pt x="5170" y="1262"/>
                </a:lnTo>
                <a:lnTo>
                  <a:pt x="5276" y="1288"/>
                </a:lnTo>
                <a:lnTo>
                  <a:pt x="5373" y="1306"/>
                </a:lnTo>
                <a:lnTo>
                  <a:pt x="5408" y="1306"/>
                </a:lnTo>
                <a:lnTo>
                  <a:pt x="5444" y="1306"/>
                </a:lnTo>
                <a:lnTo>
                  <a:pt x="5479" y="1297"/>
                </a:lnTo>
                <a:lnTo>
                  <a:pt x="5497" y="1279"/>
                </a:lnTo>
                <a:lnTo>
                  <a:pt x="5497" y="1279"/>
                </a:lnTo>
                <a:lnTo>
                  <a:pt x="5514" y="1253"/>
                </a:lnTo>
                <a:lnTo>
                  <a:pt x="5541" y="1253"/>
                </a:lnTo>
                <a:lnTo>
                  <a:pt x="5567" y="1253"/>
                </a:lnTo>
                <a:lnTo>
                  <a:pt x="5594" y="1271"/>
                </a:lnTo>
                <a:lnTo>
                  <a:pt x="5655" y="1288"/>
                </a:lnTo>
                <a:lnTo>
                  <a:pt x="5691" y="1297"/>
                </a:lnTo>
                <a:lnTo>
                  <a:pt x="5726" y="1288"/>
                </a:lnTo>
                <a:lnTo>
                  <a:pt x="5726" y="1288"/>
                </a:lnTo>
                <a:lnTo>
                  <a:pt x="5753" y="1288"/>
                </a:lnTo>
                <a:lnTo>
                  <a:pt x="5770" y="1297"/>
                </a:lnTo>
                <a:lnTo>
                  <a:pt x="5805" y="1341"/>
                </a:lnTo>
                <a:lnTo>
                  <a:pt x="5823" y="1359"/>
                </a:lnTo>
                <a:lnTo>
                  <a:pt x="5841" y="1368"/>
                </a:lnTo>
                <a:lnTo>
                  <a:pt x="5867" y="1359"/>
                </a:lnTo>
                <a:lnTo>
                  <a:pt x="5894" y="1332"/>
                </a:lnTo>
                <a:lnTo>
                  <a:pt x="5894" y="1332"/>
                </a:lnTo>
                <a:lnTo>
                  <a:pt x="5911" y="1288"/>
                </a:lnTo>
                <a:lnTo>
                  <a:pt x="5929" y="1253"/>
                </a:lnTo>
                <a:lnTo>
                  <a:pt x="5938" y="1200"/>
                </a:lnTo>
                <a:lnTo>
                  <a:pt x="5938" y="1182"/>
                </a:lnTo>
                <a:lnTo>
                  <a:pt x="5947" y="1165"/>
                </a:lnTo>
                <a:lnTo>
                  <a:pt x="5973" y="1165"/>
                </a:lnTo>
                <a:lnTo>
                  <a:pt x="6017" y="1165"/>
                </a:lnTo>
                <a:lnTo>
                  <a:pt x="6017" y="1165"/>
                </a:lnTo>
                <a:lnTo>
                  <a:pt x="6061" y="1156"/>
                </a:lnTo>
                <a:lnTo>
                  <a:pt x="6088" y="1147"/>
                </a:lnTo>
                <a:lnTo>
                  <a:pt x="6097" y="1112"/>
                </a:lnTo>
                <a:lnTo>
                  <a:pt x="6097" y="1077"/>
                </a:lnTo>
                <a:lnTo>
                  <a:pt x="6088" y="988"/>
                </a:lnTo>
                <a:lnTo>
                  <a:pt x="6079" y="909"/>
                </a:lnTo>
                <a:lnTo>
                  <a:pt x="6079" y="909"/>
                </a:lnTo>
                <a:lnTo>
                  <a:pt x="6079" y="874"/>
                </a:lnTo>
                <a:lnTo>
                  <a:pt x="6106" y="847"/>
                </a:lnTo>
                <a:lnTo>
                  <a:pt x="6132" y="821"/>
                </a:lnTo>
                <a:lnTo>
                  <a:pt x="6167" y="803"/>
                </a:lnTo>
                <a:lnTo>
                  <a:pt x="6229" y="768"/>
                </a:lnTo>
                <a:lnTo>
                  <a:pt x="6247" y="741"/>
                </a:lnTo>
                <a:lnTo>
                  <a:pt x="6256" y="715"/>
                </a:lnTo>
                <a:lnTo>
                  <a:pt x="6256" y="715"/>
                </a:lnTo>
                <a:lnTo>
                  <a:pt x="6264" y="697"/>
                </a:lnTo>
                <a:lnTo>
                  <a:pt x="6273" y="688"/>
                </a:lnTo>
                <a:lnTo>
                  <a:pt x="6300" y="671"/>
                </a:lnTo>
                <a:lnTo>
                  <a:pt x="6344" y="662"/>
                </a:lnTo>
                <a:lnTo>
                  <a:pt x="6388" y="662"/>
                </a:lnTo>
                <a:lnTo>
                  <a:pt x="6494" y="662"/>
                </a:lnTo>
                <a:lnTo>
                  <a:pt x="6529" y="653"/>
                </a:lnTo>
                <a:lnTo>
                  <a:pt x="6556" y="644"/>
                </a:lnTo>
                <a:lnTo>
                  <a:pt x="6556" y="644"/>
                </a:lnTo>
                <a:lnTo>
                  <a:pt x="6573" y="618"/>
                </a:lnTo>
                <a:lnTo>
                  <a:pt x="6600" y="600"/>
                </a:lnTo>
                <a:lnTo>
                  <a:pt x="6635" y="591"/>
                </a:lnTo>
                <a:lnTo>
                  <a:pt x="6670" y="582"/>
                </a:lnTo>
                <a:lnTo>
                  <a:pt x="6706" y="582"/>
                </a:lnTo>
                <a:lnTo>
                  <a:pt x="6741" y="591"/>
                </a:lnTo>
                <a:lnTo>
                  <a:pt x="6767" y="609"/>
                </a:lnTo>
                <a:lnTo>
                  <a:pt x="6794" y="644"/>
                </a:lnTo>
                <a:lnTo>
                  <a:pt x="6794" y="644"/>
                </a:lnTo>
                <a:lnTo>
                  <a:pt x="6820" y="671"/>
                </a:lnTo>
                <a:lnTo>
                  <a:pt x="6864" y="706"/>
                </a:lnTo>
                <a:lnTo>
                  <a:pt x="6970" y="750"/>
                </a:lnTo>
                <a:lnTo>
                  <a:pt x="7059" y="794"/>
                </a:lnTo>
                <a:lnTo>
                  <a:pt x="7094" y="821"/>
                </a:lnTo>
                <a:lnTo>
                  <a:pt x="7103" y="856"/>
                </a:lnTo>
                <a:lnTo>
                  <a:pt x="7103" y="856"/>
                </a:lnTo>
                <a:lnTo>
                  <a:pt x="7111" y="927"/>
                </a:lnTo>
                <a:lnTo>
                  <a:pt x="7103" y="1015"/>
                </a:lnTo>
                <a:lnTo>
                  <a:pt x="7103" y="1015"/>
                </a:lnTo>
                <a:lnTo>
                  <a:pt x="7138" y="988"/>
                </a:lnTo>
                <a:lnTo>
                  <a:pt x="7173" y="971"/>
                </a:lnTo>
                <a:lnTo>
                  <a:pt x="7209" y="953"/>
                </a:lnTo>
                <a:lnTo>
                  <a:pt x="7244" y="953"/>
                </a:lnTo>
                <a:lnTo>
                  <a:pt x="7244" y="953"/>
                </a:lnTo>
                <a:lnTo>
                  <a:pt x="7279" y="944"/>
                </a:lnTo>
                <a:lnTo>
                  <a:pt x="7306" y="927"/>
                </a:lnTo>
                <a:lnTo>
                  <a:pt x="7367" y="882"/>
                </a:lnTo>
                <a:lnTo>
                  <a:pt x="7429" y="847"/>
                </a:lnTo>
                <a:lnTo>
                  <a:pt x="7456" y="838"/>
                </a:lnTo>
                <a:lnTo>
                  <a:pt x="7491" y="838"/>
                </a:lnTo>
                <a:lnTo>
                  <a:pt x="7491" y="838"/>
                </a:lnTo>
                <a:lnTo>
                  <a:pt x="7535" y="838"/>
                </a:lnTo>
                <a:lnTo>
                  <a:pt x="7561" y="838"/>
                </a:lnTo>
                <a:lnTo>
                  <a:pt x="7579" y="829"/>
                </a:lnTo>
                <a:lnTo>
                  <a:pt x="7597" y="812"/>
                </a:lnTo>
                <a:lnTo>
                  <a:pt x="7614" y="794"/>
                </a:lnTo>
                <a:lnTo>
                  <a:pt x="7632" y="768"/>
                </a:lnTo>
                <a:lnTo>
                  <a:pt x="7641" y="732"/>
                </a:lnTo>
                <a:lnTo>
                  <a:pt x="7641" y="732"/>
                </a:lnTo>
                <a:lnTo>
                  <a:pt x="7579" y="706"/>
                </a:lnTo>
                <a:lnTo>
                  <a:pt x="7509" y="697"/>
                </a:lnTo>
                <a:lnTo>
                  <a:pt x="7473" y="697"/>
                </a:lnTo>
                <a:lnTo>
                  <a:pt x="7447" y="706"/>
                </a:lnTo>
                <a:lnTo>
                  <a:pt x="7429" y="724"/>
                </a:lnTo>
                <a:lnTo>
                  <a:pt x="7420" y="741"/>
                </a:lnTo>
                <a:lnTo>
                  <a:pt x="7420" y="741"/>
                </a:lnTo>
                <a:lnTo>
                  <a:pt x="7411" y="759"/>
                </a:lnTo>
                <a:lnTo>
                  <a:pt x="7394" y="777"/>
                </a:lnTo>
                <a:lnTo>
                  <a:pt x="7367" y="785"/>
                </a:lnTo>
                <a:lnTo>
                  <a:pt x="7341" y="785"/>
                </a:lnTo>
                <a:lnTo>
                  <a:pt x="7323" y="777"/>
                </a:lnTo>
                <a:lnTo>
                  <a:pt x="7306" y="768"/>
                </a:lnTo>
                <a:lnTo>
                  <a:pt x="7288" y="750"/>
                </a:lnTo>
                <a:lnTo>
                  <a:pt x="7288" y="724"/>
                </a:lnTo>
                <a:lnTo>
                  <a:pt x="7288" y="724"/>
                </a:lnTo>
                <a:lnTo>
                  <a:pt x="7279" y="706"/>
                </a:lnTo>
                <a:lnTo>
                  <a:pt x="7261" y="679"/>
                </a:lnTo>
                <a:lnTo>
                  <a:pt x="7191" y="635"/>
                </a:lnTo>
                <a:lnTo>
                  <a:pt x="7129" y="600"/>
                </a:lnTo>
                <a:lnTo>
                  <a:pt x="7103" y="591"/>
                </a:lnTo>
                <a:lnTo>
                  <a:pt x="7094" y="574"/>
                </a:lnTo>
                <a:lnTo>
                  <a:pt x="7094" y="574"/>
                </a:lnTo>
                <a:lnTo>
                  <a:pt x="7094" y="565"/>
                </a:lnTo>
                <a:lnTo>
                  <a:pt x="7103" y="556"/>
                </a:lnTo>
                <a:lnTo>
                  <a:pt x="7138" y="556"/>
                </a:lnTo>
                <a:lnTo>
                  <a:pt x="7191" y="565"/>
                </a:lnTo>
                <a:lnTo>
                  <a:pt x="7244" y="591"/>
                </a:lnTo>
                <a:lnTo>
                  <a:pt x="7244" y="591"/>
                </a:lnTo>
                <a:lnTo>
                  <a:pt x="7288" y="609"/>
                </a:lnTo>
                <a:lnTo>
                  <a:pt x="7314" y="609"/>
                </a:lnTo>
                <a:lnTo>
                  <a:pt x="7341" y="600"/>
                </a:lnTo>
                <a:lnTo>
                  <a:pt x="7385" y="574"/>
                </a:lnTo>
                <a:lnTo>
                  <a:pt x="7438" y="529"/>
                </a:lnTo>
                <a:lnTo>
                  <a:pt x="7438" y="529"/>
                </a:lnTo>
                <a:lnTo>
                  <a:pt x="7473" y="503"/>
                </a:lnTo>
                <a:lnTo>
                  <a:pt x="7500" y="494"/>
                </a:lnTo>
                <a:lnTo>
                  <a:pt x="7570" y="485"/>
                </a:lnTo>
                <a:lnTo>
                  <a:pt x="7614" y="477"/>
                </a:lnTo>
                <a:lnTo>
                  <a:pt x="7632" y="468"/>
                </a:lnTo>
                <a:lnTo>
                  <a:pt x="7641" y="450"/>
                </a:lnTo>
                <a:lnTo>
                  <a:pt x="7641" y="450"/>
                </a:lnTo>
                <a:lnTo>
                  <a:pt x="7641" y="424"/>
                </a:lnTo>
                <a:lnTo>
                  <a:pt x="7632" y="406"/>
                </a:lnTo>
                <a:lnTo>
                  <a:pt x="7579" y="362"/>
                </a:lnTo>
                <a:lnTo>
                  <a:pt x="7526" y="326"/>
                </a:lnTo>
                <a:lnTo>
                  <a:pt x="7491" y="300"/>
                </a:lnTo>
                <a:lnTo>
                  <a:pt x="7491" y="300"/>
                </a:lnTo>
                <a:lnTo>
                  <a:pt x="7456" y="265"/>
                </a:lnTo>
                <a:lnTo>
                  <a:pt x="7403" y="238"/>
                </a:lnTo>
                <a:lnTo>
                  <a:pt x="7341" y="221"/>
                </a:lnTo>
                <a:lnTo>
                  <a:pt x="7297" y="221"/>
                </a:lnTo>
                <a:lnTo>
                  <a:pt x="7261" y="221"/>
                </a:lnTo>
                <a:lnTo>
                  <a:pt x="7261" y="221"/>
                </a:lnTo>
                <a:lnTo>
                  <a:pt x="7209" y="229"/>
                </a:lnTo>
                <a:lnTo>
                  <a:pt x="7173" y="212"/>
                </a:lnTo>
                <a:lnTo>
                  <a:pt x="7138" y="185"/>
                </a:lnTo>
                <a:lnTo>
                  <a:pt x="7103" y="150"/>
                </a:lnTo>
                <a:lnTo>
                  <a:pt x="7103" y="150"/>
                </a:lnTo>
                <a:lnTo>
                  <a:pt x="7076" y="132"/>
                </a:lnTo>
                <a:lnTo>
                  <a:pt x="7050" y="132"/>
                </a:lnTo>
                <a:lnTo>
                  <a:pt x="7006" y="141"/>
                </a:lnTo>
                <a:lnTo>
                  <a:pt x="6970" y="159"/>
                </a:lnTo>
                <a:lnTo>
                  <a:pt x="6935" y="194"/>
                </a:lnTo>
                <a:lnTo>
                  <a:pt x="6900" y="221"/>
                </a:lnTo>
                <a:lnTo>
                  <a:pt x="6882" y="265"/>
                </a:lnTo>
                <a:lnTo>
                  <a:pt x="6873" y="309"/>
                </a:lnTo>
                <a:lnTo>
                  <a:pt x="6873" y="309"/>
                </a:lnTo>
                <a:lnTo>
                  <a:pt x="6864" y="344"/>
                </a:lnTo>
                <a:lnTo>
                  <a:pt x="6856" y="371"/>
                </a:lnTo>
                <a:lnTo>
                  <a:pt x="6838" y="388"/>
                </a:lnTo>
                <a:lnTo>
                  <a:pt x="6820" y="388"/>
                </a:lnTo>
                <a:lnTo>
                  <a:pt x="6811" y="388"/>
                </a:lnTo>
                <a:lnTo>
                  <a:pt x="6794" y="379"/>
                </a:lnTo>
                <a:lnTo>
                  <a:pt x="6794" y="362"/>
                </a:lnTo>
                <a:lnTo>
                  <a:pt x="6803" y="335"/>
                </a:lnTo>
                <a:lnTo>
                  <a:pt x="6803" y="335"/>
                </a:lnTo>
                <a:lnTo>
                  <a:pt x="6811" y="309"/>
                </a:lnTo>
                <a:lnTo>
                  <a:pt x="6811" y="282"/>
                </a:lnTo>
                <a:lnTo>
                  <a:pt x="6803" y="238"/>
                </a:lnTo>
                <a:lnTo>
                  <a:pt x="6803" y="212"/>
                </a:lnTo>
                <a:lnTo>
                  <a:pt x="6803" y="194"/>
                </a:lnTo>
                <a:lnTo>
                  <a:pt x="6811" y="176"/>
                </a:lnTo>
                <a:lnTo>
                  <a:pt x="6838" y="168"/>
                </a:lnTo>
                <a:lnTo>
                  <a:pt x="6838" y="168"/>
                </a:lnTo>
                <a:lnTo>
                  <a:pt x="6864" y="159"/>
                </a:lnTo>
                <a:lnTo>
                  <a:pt x="6882" y="132"/>
                </a:lnTo>
                <a:lnTo>
                  <a:pt x="6882" y="106"/>
                </a:lnTo>
                <a:lnTo>
                  <a:pt x="6873" y="79"/>
                </a:lnTo>
                <a:lnTo>
                  <a:pt x="6847" y="53"/>
                </a:lnTo>
                <a:lnTo>
                  <a:pt x="6811" y="26"/>
                </a:lnTo>
                <a:lnTo>
                  <a:pt x="6767" y="9"/>
                </a:lnTo>
                <a:lnTo>
                  <a:pt x="6714" y="0"/>
                </a:lnTo>
                <a:lnTo>
                  <a:pt x="6714" y="0"/>
                </a:lnTo>
                <a:lnTo>
                  <a:pt x="6661" y="0"/>
                </a:lnTo>
                <a:lnTo>
                  <a:pt x="6608" y="18"/>
                </a:lnTo>
                <a:lnTo>
                  <a:pt x="6573" y="35"/>
                </a:lnTo>
                <a:lnTo>
                  <a:pt x="6547" y="62"/>
                </a:lnTo>
                <a:lnTo>
                  <a:pt x="6529" y="88"/>
                </a:lnTo>
                <a:lnTo>
                  <a:pt x="6520" y="124"/>
                </a:lnTo>
                <a:lnTo>
                  <a:pt x="6520" y="150"/>
                </a:lnTo>
                <a:lnTo>
                  <a:pt x="6529" y="168"/>
                </a:lnTo>
                <a:lnTo>
                  <a:pt x="6529" y="168"/>
                </a:lnTo>
                <a:lnTo>
                  <a:pt x="6538" y="194"/>
                </a:lnTo>
                <a:lnTo>
                  <a:pt x="6529" y="221"/>
                </a:lnTo>
                <a:lnTo>
                  <a:pt x="6511" y="265"/>
                </a:lnTo>
                <a:lnTo>
                  <a:pt x="6485" y="300"/>
                </a:lnTo>
                <a:lnTo>
                  <a:pt x="6450" y="335"/>
                </a:lnTo>
                <a:lnTo>
                  <a:pt x="6414" y="371"/>
                </a:lnTo>
                <a:lnTo>
                  <a:pt x="6379" y="388"/>
                </a:lnTo>
                <a:lnTo>
                  <a:pt x="6353" y="397"/>
                </a:lnTo>
                <a:lnTo>
                  <a:pt x="6353" y="397"/>
                </a:lnTo>
                <a:lnTo>
                  <a:pt x="6335" y="397"/>
                </a:lnTo>
                <a:lnTo>
                  <a:pt x="6326" y="371"/>
                </a:lnTo>
                <a:lnTo>
                  <a:pt x="6326" y="344"/>
                </a:lnTo>
                <a:lnTo>
                  <a:pt x="6335" y="309"/>
                </a:lnTo>
                <a:lnTo>
                  <a:pt x="6353" y="229"/>
                </a:lnTo>
                <a:lnTo>
                  <a:pt x="6361" y="150"/>
                </a:lnTo>
                <a:lnTo>
                  <a:pt x="6361" y="150"/>
                </a:lnTo>
                <a:lnTo>
                  <a:pt x="6353" y="124"/>
                </a:lnTo>
                <a:lnTo>
                  <a:pt x="6344" y="106"/>
                </a:lnTo>
                <a:lnTo>
                  <a:pt x="6326" y="106"/>
                </a:lnTo>
                <a:lnTo>
                  <a:pt x="6308" y="115"/>
                </a:lnTo>
                <a:lnTo>
                  <a:pt x="6247" y="168"/>
                </a:lnTo>
                <a:lnTo>
                  <a:pt x="6167" y="247"/>
                </a:lnTo>
                <a:lnTo>
                  <a:pt x="6167" y="247"/>
                </a:lnTo>
                <a:lnTo>
                  <a:pt x="6008" y="441"/>
                </a:lnTo>
                <a:lnTo>
                  <a:pt x="5938" y="503"/>
                </a:lnTo>
                <a:lnTo>
                  <a:pt x="5911" y="521"/>
                </a:lnTo>
                <a:lnTo>
                  <a:pt x="5885" y="529"/>
                </a:lnTo>
                <a:lnTo>
                  <a:pt x="5885" y="529"/>
                </a:lnTo>
                <a:lnTo>
                  <a:pt x="5858" y="529"/>
                </a:lnTo>
                <a:lnTo>
                  <a:pt x="5850" y="521"/>
                </a:lnTo>
                <a:lnTo>
                  <a:pt x="5841" y="494"/>
                </a:lnTo>
                <a:lnTo>
                  <a:pt x="5841" y="468"/>
                </a:lnTo>
                <a:lnTo>
                  <a:pt x="5850" y="432"/>
                </a:lnTo>
                <a:lnTo>
                  <a:pt x="5867" y="397"/>
                </a:lnTo>
                <a:lnTo>
                  <a:pt x="5903" y="371"/>
                </a:lnTo>
                <a:lnTo>
                  <a:pt x="5938" y="344"/>
                </a:lnTo>
                <a:lnTo>
                  <a:pt x="5938" y="344"/>
                </a:lnTo>
                <a:lnTo>
                  <a:pt x="5973" y="318"/>
                </a:lnTo>
                <a:lnTo>
                  <a:pt x="6008" y="282"/>
                </a:lnTo>
                <a:lnTo>
                  <a:pt x="6053" y="203"/>
                </a:lnTo>
                <a:lnTo>
                  <a:pt x="6088" y="141"/>
                </a:lnTo>
                <a:lnTo>
                  <a:pt x="6106" y="124"/>
                </a:lnTo>
                <a:lnTo>
                  <a:pt x="6132" y="115"/>
                </a:lnTo>
                <a:lnTo>
                  <a:pt x="6132" y="115"/>
                </a:lnTo>
                <a:lnTo>
                  <a:pt x="6158" y="115"/>
                </a:lnTo>
                <a:lnTo>
                  <a:pt x="6176" y="97"/>
                </a:lnTo>
                <a:lnTo>
                  <a:pt x="6185" y="88"/>
                </a:lnTo>
                <a:lnTo>
                  <a:pt x="6185" y="71"/>
                </a:lnTo>
                <a:lnTo>
                  <a:pt x="6176" y="44"/>
                </a:lnTo>
                <a:lnTo>
                  <a:pt x="6158" y="26"/>
                </a:lnTo>
                <a:lnTo>
                  <a:pt x="6132" y="9"/>
                </a:lnTo>
                <a:lnTo>
                  <a:pt x="6097" y="0"/>
                </a:lnTo>
                <a:lnTo>
                  <a:pt x="6097" y="0"/>
                </a:lnTo>
                <a:lnTo>
                  <a:pt x="6061" y="0"/>
                </a:lnTo>
                <a:lnTo>
                  <a:pt x="6026" y="9"/>
                </a:lnTo>
                <a:lnTo>
                  <a:pt x="6008" y="18"/>
                </a:lnTo>
                <a:lnTo>
                  <a:pt x="5982" y="44"/>
                </a:lnTo>
                <a:lnTo>
                  <a:pt x="5956" y="97"/>
                </a:lnTo>
                <a:lnTo>
                  <a:pt x="5929" y="132"/>
                </a:lnTo>
                <a:lnTo>
                  <a:pt x="5929" y="132"/>
                </a:lnTo>
                <a:lnTo>
                  <a:pt x="5911" y="141"/>
                </a:lnTo>
                <a:lnTo>
                  <a:pt x="5885" y="141"/>
                </a:lnTo>
                <a:lnTo>
                  <a:pt x="5814" y="124"/>
                </a:lnTo>
                <a:lnTo>
                  <a:pt x="5744" y="97"/>
                </a:lnTo>
                <a:lnTo>
                  <a:pt x="5726" y="97"/>
                </a:lnTo>
                <a:lnTo>
                  <a:pt x="5717" y="106"/>
                </a:lnTo>
                <a:lnTo>
                  <a:pt x="5717" y="106"/>
                </a:lnTo>
                <a:lnTo>
                  <a:pt x="5717" y="115"/>
                </a:lnTo>
                <a:lnTo>
                  <a:pt x="5708" y="132"/>
                </a:lnTo>
                <a:lnTo>
                  <a:pt x="5682" y="150"/>
                </a:lnTo>
                <a:lnTo>
                  <a:pt x="5664" y="168"/>
                </a:lnTo>
                <a:lnTo>
                  <a:pt x="5655" y="176"/>
                </a:lnTo>
                <a:lnTo>
                  <a:pt x="5655" y="194"/>
                </a:lnTo>
                <a:lnTo>
                  <a:pt x="5673" y="221"/>
                </a:lnTo>
                <a:lnTo>
                  <a:pt x="5673" y="221"/>
                </a:lnTo>
                <a:lnTo>
                  <a:pt x="5682" y="247"/>
                </a:lnTo>
                <a:lnTo>
                  <a:pt x="5682" y="265"/>
                </a:lnTo>
                <a:lnTo>
                  <a:pt x="5682" y="282"/>
                </a:lnTo>
                <a:lnTo>
                  <a:pt x="5673" y="300"/>
                </a:lnTo>
                <a:lnTo>
                  <a:pt x="5655" y="300"/>
                </a:lnTo>
                <a:lnTo>
                  <a:pt x="5638" y="300"/>
                </a:lnTo>
                <a:lnTo>
                  <a:pt x="5620" y="291"/>
                </a:lnTo>
                <a:lnTo>
                  <a:pt x="5603" y="265"/>
                </a:lnTo>
                <a:lnTo>
                  <a:pt x="5603" y="265"/>
                </a:lnTo>
                <a:lnTo>
                  <a:pt x="5585" y="238"/>
                </a:lnTo>
                <a:lnTo>
                  <a:pt x="5558" y="229"/>
                </a:lnTo>
                <a:lnTo>
                  <a:pt x="5532" y="229"/>
                </a:lnTo>
                <a:lnTo>
                  <a:pt x="5505" y="238"/>
                </a:lnTo>
                <a:lnTo>
                  <a:pt x="5470" y="256"/>
                </a:lnTo>
                <a:lnTo>
                  <a:pt x="5444" y="274"/>
                </a:lnTo>
                <a:lnTo>
                  <a:pt x="5417" y="300"/>
                </a:lnTo>
                <a:lnTo>
                  <a:pt x="5400" y="335"/>
                </a:lnTo>
                <a:lnTo>
                  <a:pt x="5400" y="335"/>
                </a:lnTo>
                <a:lnTo>
                  <a:pt x="5355" y="388"/>
                </a:lnTo>
                <a:lnTo>
                  <a:pt x="5320" y="415"/>
                </a:lnTo>
                <a:lnTo>
                  <a:pt x="5311" y="432"/>
                </a:lnTo>
                <a:lnTo>
                  <a:pt x="5311" y="441"/>
                </a:lnTo>
                <a:lnTo>
                  <a:pt x="5329" y="450"/>
                </a:lnTo>
                <a:lnTo>
                  <a:pt x="5329" y="450"/>
                </a:lnTo>
                <a:lnTo>
                  <a:pt x="5347" y="468"/>
                </a:lnTo>
                <a:lnTo>
                  <a:pt x="5355" y="485"/>
                </a:lnTo>
                <a:lnTo>
                  <a:pt x="5364" y="512"/>
                </a:lnTo>
                <a:lnTo>
                  <a:pt x="5364" y="538"/>
                </a:lnTo>
                <a:lnTo>
                  <a:pt x="5355" y="565"/>
                </a:lnTo>
                <a:lnTo>
                  <a:pt x="5338" y="591"/>
                </a:lnTo>
                <a:lnTo>
                  <a:pt x="5320" y="609"/>
                </a:lnTo>
                <a:lnTo>
                  <a:pt x="5294" y="618"/>
                </a:lnTo>
                <a:lnTo>
                  <a:pt x="5294" y="618"/>
                </a:lnTo>
                <a:lnTo>
                  <a:pt x="5285" y="618"/>
                </a:lnTo>
                <a:lnTo>
                  <a:pt x="5267" y="618"/>
                </a:lnTo>
                <a:lnTo>
                  <a:pt x="5250" y="600"/>
                </a:lnTo>
                <a:lnTo>
                  <a:pt x="5241" y="565"/>
                </a:lnTo>
                <a:lnTo>
                  <a:pt x="5232" y="521"/>
                </a:lnTo>
                <a:lnTo>
                  <a:pt x="5214" y="450"/>
                </a:lnTo>
                <a:lnTo>
                  <a:pt x="5205" y="432"/>
                </a:lnTo>
                <a:lnTo>
                  <a:pt x="5197" y="424"/>
                </a:lnTo>
                <a:lnTo>
                  <a:pt x="5188" y="424"/>
                </a:lnTo>
                <a:lnTo>
                  <a:pt x="5188" y="424"/>
                </a:lnTo>
                <a:lnTo>
                  <a:pt x="5170" y="432"/>
                </a:lnTo>
                <a:lnTo>
                  <a:pt x="5161" y="415"/>
                </a:lnTo>
                <a:lnTo>
                  <a:pt x="5153" y="397"/>
                </a:lnTo>
                <a:lnTo>
                  <a:pt x="5161" y="379"/>
                </a:lnTo>
                <a:lnTo>
                  <a:pt x="5170" y="353"/>
                </a:lnTo>
                <a:lnTo>
                  <a:pt x="5197" y="335"/>
                </a:lnTo>
                <a:lnTo>
                  <a:pt x="5214" y="318"/>
                </a:lnTo>
                <a:lnTo>
                  <a:pt x="5250" y="309"/>
                </a:lnTo>
                <a:lnTo>
                  <a:pt x="5250" y="309"/>
                </a:lnTo>
                <a:lnTo>
                  <a:pt x="5276" y="309"/>
                </a:lnTo>
                <a:lnTo>
                  <a:pt x="5311" y="291"/>
                </a:lnTo>
                <a:lnTo>
                  <a:pt x="5338" y="274"/>
                </a:lnTo>
                <a:lnTo>
                  <a:pt x="5364" y="247"/>
                </a:lnTo>
                <a:lnTo>
                  <a:pt x="5400" y="194"/>
                </a:lnTo>
                <a:lnTo>
                  <a:pt x="5408" y="176"/>
                </a:lnTo>
                <a:lnTo>
                  <a:pt x="5408" y="159"/>
                </a:lnTo>
                <a:lnTo>
                  <a:pt x="5408" y="159"/>
                </a:lnTo>
                <a:lnTo>
                  <a:pt x="5400" y="141"/>
                </a:lnTo>
                <a:lnTo>
                  <a:pt x="5382" y="132"/>
                </a:lnTo>
                <a:lnTo>
                  <a:pt x="5364" y="124"/>
                </a:lnTo>
                <a:lnTo>
                  <a:pt x="5347" y="132"/>
                </a:lnTo>
                <a:lnTo>
                  <a:pt x="5329" y="132"/>
                </a:lnTo>
                <a:lnTo>
                  <a:pt x="5311" y="150"/>
                </a:lnTo>
                <a:lnTo>
                  <a:pt x="5303" y="159"/>
                </a:lnTo>
                <a:lnTo>
                  <a:pt x="5303" y="185"/>
                </a:lnTo>
                <a:lnTo>
                  <a:pt x="5303" y="185"/>
                </a:lnTo>
                <a:lnTo>
                  <a:pt x="5294" y="203"/>
                </a:lnTo>
                <a:lnTo>
                  <a:pt x="5276" y="221"/>
                </a:lnTo>
                <a:lnTo>
                  <a:pt x="5250" y="229"/>
                </a:lnTo>
                <a:lnTo>
                  <a:pt x="5223" y="238"/>
                </a:lnTo>
                <a:lnTo>
                  <a:pt x="5144" y="238"/>
                </a:lnTo>
                <a:lnTo>
                  <a:pt x="5055" y="229"/>
                </a:lnTo>
                <a:lnTo>
                  <a:pt x="5055" y="229"/>
                </a:lnTo>
                <a:lnTo>
                  <a:pt x="5020" y="238"/>
                </a:lnTo>
                <a:lnTo>
                  <a:pt x="4994" y="256"/>
                </a:lnTo>
                <a:lnTo>
                  <a:pt x="4985" y="274"/>
                </a:lnTo>
                <a:lnTo>
                  <a:pt x="4976" y="300"/>
                </a:lnTo>
                <a:lnTo>
                  <a:pt x="4985" y="335"/>
                </a:lnTo>
                <a:lnTo>
                  <a:pt x="5002" y="371"/>
                </a:lnTo>
                <a:lnTo>
                  <a:pt x="5038" y="406"/>
                </a:lnTo>
                <a:lnTo>
                  <a:pt x="5073" y="432"/>
                </a:lnTo>
                <a:lnTo>
                  <a:pt x="5073" y="432"/>
                </a:lnTo>
                <a:lnTo>
                  <a:pt x="5108" y="459"/>
                </a:lnTo>
                <a:lnTo>
                  <a:pt x="5126" y="477"/>
                </a:lnTo>
                <a:lnTo>
                  <a:pt x="5117" y="494"/>
                </a:lnTo>
                <a:lnTo>
                  <a:pt x="5100" y="512"/>
                </a:lnTo>
                <a:lnTo>
                  <a:pt x="5082" y="512"/>
                </a:lnTo>
                <a:lnTo>
                  <a:pt x="5047" y="512"/>
                </a:lnTo>
                <a:lnTo>
                  <a:pt x="5020" y="512"/>
                </a:lnTo>
                <a:lnTo>
                  <a:pt x="4994" y="494"/>
                </a:lnTo>
                <a:lnTo>
                  <a:pt x="4994" y="494"/>
                </a:lnTo>
                <a:lnTo>
                  <a:pt x="4967" y="477"/>
                </a:lnTo>
                <a:lnTo>
                  <a:pt x="4941" y="468"/>
                </a:lnTo>
                <a:lnTo>
                  <a:pt x="4879" y="468"/>
                </a:lnTo>
                <a:lnTo>
                  <a:pt x="4826" y="477"/>
                </a:lnTo>
                <a:lnTo>
                  <a:pt x="4764" y="494"/>
                </a:lnTo>
                <a:lnTo>
                  <a:pt x="4764" y="494"/>
                </a:lnTo>
                <a:lnTo>
                  <a:pt x="4755" y="503"/>
                </a:lnTo>
                <a:lnTo>
                  <a:pt x="4755" y="512"/>
                </a:lnTo>
                <a:lnTo>
                  <a:pt x="4764" y="529"/>
                </a:lnTo>
                <a:lnTo>
                  <a:pt x="4826" y="565"/>
                </a:lnTo>
                <a:lnTo>
                  <a:pt x="4897" y="609"/>
                </a:lnTo>
                <a:lnTo>
                  <a:pt x="4923" y="627"/>
                </a:lnTo>
                <a:lnTo>
                  <a:pt x="4932" y="644"/>
                </a:lnTo>
                <a:lnTo>
                  <a:pt x="4932" y="644"/>
                </a:lnTo>
                <a:lnTo>
                  <a:pt x="4932" y="653"/>
                </a:lnTo>
                <a:lnTo>
                  <a:pt x="4923" y="653"/>
                </a:lnTo>
                <a:lnTo>
                  <a:pt x="4879" y="644"/>
                </a:lnTo>
                <a:lnTo>
                  <a:pt x="4826" y="627"/>
                </a:lnTo>
                <a:lnTo>
                  <a:pt x="4808" y="627"/>
                </a:lnTo>
                <a:lnTo>
                  <a:pt x="4791" y="627"/>
                </a:lnTo>
                <a:lnTo>
                  <a:pt x="4791" y="627"/>
                </a:lnTo>
                <a:lnTo>
                  <a:pt x="4782" y="635"/>
                </a:lnTo>
                <a:lnTo>
                  <a:pt x="4755" y="635"/>
                </a:lnTo>
                <a:lnTo>
                  <a:pt x="4711" y="618"/>
                </a:lnTo>
                <a:lnTo>
                  <a:pt x="4685" y="600"/>
                </a:lnTo>
                <a:lnTo>
                  <a:pt x="4658" y="582"/>
                </a:lnTo>
                <a:lnTo>
                  <a:pt x="4641" y="556"/>
                </a:lnTo>
                <a:lnTo>
                  <a:pt x="4632" y="529"/>
                </a:lnTo>
                <a:lnTo>
                  <a:pt x="4632" y="529"/>
                </a:lnTo>
                <a:lnTo>
                  <a:pt x="4632" y="521"/>
                </a:lnTo>
                <a:lnTo>
                  <a:pt x="4623" y="512"/>
                </a:lnTo>
                <a:lnTo>
                  <a:pt x="4605" y="503"/>
                </a:lnTo>
                <a:lnTo>
                  <a:pt x="4570" y="512"/>
                </a:lnTo>
                <a:lnTo>
                  <a:pt x="4544" y="521"/>
                </a:lnTo>
                <a:lnTo>
                  <a:pt x="4517" y="538"/>
                </a:lnTo>
                <a:lnTo>
                  <a:pt x="4508" y="556"/>
                </a:lnTo>
                <a:lnTo>
                  <a:pt x="4508" y="565"/>
                </a:lnTo>
                <a:lnTo>
                  <a:pt x="4508" y="574"/>
                </a:lnTo>
                <a:lnTo>
                  <a:pt x="4535" y="591"/>
                </a:lnTo>
                <a:lnTo>
                  <a:pt x="4535" y="591"/>
                </a:lnTo>
                <a:lnTo>
                  <a:pt x="4570" y="600"/>
                </a:lnTo>
                <a:lnTo>
                  <a:pt x="4597" y="618"/>
                </a:lnTo>
                <a:lnTo>
                  <a:pt x="4605" y="635"/>
                </a:lnTo>
                <a:lnTo>
                  <a:pt x="4614" y="662"/>
                </a:lnTo>
                <a:lnTo>
                  <a:pt x="4614" y="715"/>
                </a:lnTo>
                <a:lnTo>
                  <a:pt x="4605" y="785"/>
                </a:lnTo>
                <a:lnTo>
                  <a:pt x="4605" y="785"/>
                </a:lnTo>
                <a:lnTo>
                  <a:pt x="4605" y="812"/>
                </a:lnTo>
                <a:lnTo>
                  <a:pt x="4588" y="829"/>
                </a:lnTo>
                <a:lnTo>
                  <a:pt x="4570" y="829"/>
                </a:lnTo>
                <a:lnTo>
                  <a:pt x="4552" y="821"/>
                </a:lnTo>
                <a:lnTo>
                  <a:pt x="4526" y="803"/>
                </a:lnTo>
                <a:lnTo>
                  <a:pt x="4517" y="777"/>
                </a:lnTo>
                <a:lnTo>
                  <a:pt x="4508" y="750"/>
                </a:lnTo>
                <a:lnTo>
                  <a:pt x="4508" y="724"/>
                </a:lnTo>
                <a:lnTo>
                  <a:pt x="4508" y="724"/>
                </a:lnTo>
                <a:lnTo>
                  <a:pt x="4508" y="697"/>
                </a:lnTo>
                <a:lnTo>
                  <a:pt x="4508" y="679"/>
                </a:lnTo>
                <a:lnTo>
                  <a:pt x="4491" y="671"/>
                </a:lnTo>
                <a:lnTo>
                  <a:pt x="4464" y="662"/>
                </a:lnTo>
                <a:lnTo>
                  <a:pt x="4411" y="679"/>
                </a:lnTo>
                <a:lnTo>
                  <a:pt x="4341" y="706"/>
                </a:lnTo>
                <a:lnTo>
                  <a:pt x="4341" y="706"/>
                </a:lnTo>
                <a:lnTo>
                  <a:pt x="4314" y="715"/>
                </a:lnTo>
                <a:lnTo>
                  <a:pt x="4305" y="715"/>
                </a:lnTo>
                <a:lnTo>
                  <a:pt x="4305" y="697"/>
                </a:lnTo>
                <a:lnTo>
                  <a:pt x="4314" y="671"/>
                </a:lnTo>
                <a:lnTo>
                  <a:pt x="4323" y="600"/>
                </a:lnTo>
                <a:lnTo>
                  <a:pt x="4323" y="565"/>
                </a:lnTo>
                <a:lnTo>
                  <a:pt x="4323" y="538"/>
                </a:lnTo>
                <a:lnTo>
                  <a:pt x="4323" y="538"/>
                </a:lnTo>
                <a:lnTo>
                  <a:pt x="4305" y="512"/>
                </a:lnTo>
                <a:lnTo>
                  <a:pt x="4288" y="503"/>
                </a:lnTo>
                <a:lnTo>
                  <a:pt x="4261" y="503"/>
                </a:lnTo>
                <a:lnTo>
                  <a:pt x="4235" y="512"/>
                </a:lnTo>
                <a:lnTo>
                  <a:pt x="4182" y="529"/>
                </a:lnTo>
                <a:lnTo>
                  <a:pt x="4111" y="556"/>
                </a:lnTo>
                <a:lnTo>
                  <a:pt x="4111" y="556"/>
                </a:lnTo>
                <a:lnTo>
                  <a:pt x="4049" y="565"/>
                </a:lnTo>
                <a:lnTo>
                  <a:pt x="4014" y="582"/>
                </a:lnTo>
                <a:lnTo>
                  <a:pt x="4005" y="591"/>
                </a:lnTo>
                <a:lnTo>
                  <a:pt x="4005" y="600"/>
                </a:lnTo>
                <a:lnTo>
                  <a:pt x="4032" y="635"/>
                </a:lnTo>
                <a:lnTo>
                  <a:pt x="4032" y="635"/>
                </a:lnTo>
                <a:lnTo>
                  <a:pt x="4049" y="662"/>
                </a:lnTo>
                <a:lnTo>
                  <a:pt x="4058" y="688"/>
                </a:lnTo>
                <a:lnTo>
                  <a:pt x="4067" y="715"/>
                </a:lnTo>
                <a:lnTo>
                  <a:pt x="4067" y="732"/>
                </a:lnTo>
                <a:lnTo>
                  <a:pt x="4058" y="750"/>
                </a:lnTo>
                <a:lnTo>
                  <a:pt x="4049" y="768"/>
                </a:lnTo>
                <a:lnTo>
                  <a:pt x="4032" y="777"/>
                </a:lnTo>
                <a:lnTo>
                  <a:pt x="4005" y="777"/>
                </a:lnTo>
                <a:lnTo>
                  <a:pt x="4005" y="777"/>
                </a:lnTo>
                <a:lnTo>
                  <a:pt x="3952" y="768"/>
                </a:lnTo>
                <a:lnTo>
                  <a:pt x="3926" y="777"/>
                </a:lnTo>
                <a:lnTo>
                  <a:pt x="3917" y="785"/>
                </a:lnTo>
                <a:lnTo>
                  <a:pt x="3908" y="803"/>
                </a:lnTo>
                <a:lnTo>
                  <a:pt x="3908" y="847"/>
                </a:lnTo>
                <a:lnTo>
                  <a:pt x="3908" y="847"/>
                </a:lnTo>
                <a:lnTo>
                  <a:pt x="3908" y="865"/>
                </a:lnTo>
                <a:lnTo>
                  <a:pt x="3891" y="882"/>
                </a:lnTo>
                <a:lnTo>
                  <a:pt x="3882" y="900"/>
                </a:lnTo>
                <a:lnTo>
                  <a:pt x="3864" y="900"/>
                </a:lnTo>
                <a:lnTo>
                  <a:pt x="3838" y="900"/>
                </a:lnTo>
                <a:lnTo>
                  <a:pt x="3820" y="891"/>
                </a:lnTo>
                <a:lnTo>
                  <a:pt x="3811" y="874"/>
                </a:lnTo>
                <a:lnTo>
                  <a:pt x="3802" y="856"/>
                </a:lnTo>
                <a:lnTo>
                  <a:pt x="3802" y="856"/>
                </a:lnTo>
                <a:lnTo>
                  <a:pt x="3795" y="838"/>
                </a:lnTo>
                <a:lnTo>
                  <a:pt x="3768" y="829"/>
                </a:lnTo>
                <a:lnTo>
                  <a:pt x="3742" y="821"/>
                </a:lnTo>
                <a:lnTo>
                  <a:pt x="3715" y="821"/>
                </a:lnTo>
                <a:lnTo>
                  <a:pt x="3680" y="829"/>
                </a:lnTo>
                <a:lnTo>
                  <a:pt x="3645" y="838"/>
                </a:lnTo>
                <a:lnTo>
                  <a:pt x="3618" y="856"/>
                </a:lnTo>
                <a:lnTo>
                  <a:pt x="3600" y="882"/>
                </a:lnTo>
                <a:lnTo>
                  <a:pt x="3600" y="882"/>
                </a:lnTo>
                <a:lnTo>
                  <a:pt x="3556" y="935"/>
                </a:lnTo>
                <a:lnTo>
                  <a:pt x="3503" y="979"/>
                </a:lnTo>
                <a:lnTo>
                  <a:pt x="3459" y="1032"/>
                </a:lnTo>
                <a:lnTo>
                  <a:pt x="3450" y="1059"/>
                </a:lnTo>
                <a:lnTo>
                  <a:pt x="3442" y="1085"/>
                </a:lnTo>
                <a:lnTo>
                  <a:pt x="3442" y="1085"/>
                </a:lnTo>
                <a:lnTo>
                  <a:pt x="3450" y="1112"/>
                </a:lnTo>
                <a:lnTo>
                  <a:pt x="3468" y="1112"/>
                </a:lnTo>
                <a:lnTo>
                  <a:pt x="3495" y="1112"/>
                </a:lnTo>
                <a:lnTo>
                  <a:pt x="3512" y="1103"/>
                </a:lnTo>
                <a:lnTo>
                  <a:pt x="3574" y="1077"/>
                </a:lnTo>
                <a:lnTo>
                  <a:pt x="3600" y="1068"/>
                </a:lnTo>
                <a:lnTo>
                  <a:pt x="3636" y="1077"/>
                </a:lnTo>
                <a:lnTo>
                  <a:pt x="3636" y="1077"/>
                </a:lnTo>
                <a:lnTo>
                  <a:pt x="3653" y="1085"/>
                </a:lnTo>
                <a:lnTo>
                  <a:pt x="3671" y="1094"/>
                </a:lnTo>
                <a:lnTo>
                  <a:pt x="3671" y="1112"/>
                </a:lnTo>
                <a:lnTo>
                  <a:pt x="3671" y="1121"/>
                </a:lnTo>
                <a:lnTo>
                  <a:pt x="3662" y="1147"/>
                </a:lnTo>
                <a:lnTo>
                  <a:pt x="3662" y="1165"/>
                </a:lnTo>
                <a:lnTo>
                  <a:pt x="3671" y="1182"/>
                </a:lnTo>
                <a:lnTo>
                  <a:pt x="3671" y="1182"/>
                </a:lnTo>
                <a:lnTo>
                  <a:pt x="3689" y="1200"/>
                </a:lnTo>
                <a:lnTo>
                  <a:pt x="3698" y="1218"/>
                </a:lnTo>
                <a:lnTo>
                  <a:pt x="3698" y="1253"/>
                </a:lnTo>
                <a:lnTo>
                  <a:pt x="3698" y="1271"/>
                </a:lnTo>
                <a:lnTo>
                  <a:pt x="3680" y="1271"/>
                </a:lnTo>
                <a:lnTo>
                  <a:pt x="3671" y="1271"/>
                </a:lnTo>
                <a:lnTo>
                  <a:pt x="3645" y="1262"/>
                </a:lnTo>
                <a:lnTo>
                  <a:pt x="3645" y="1262"/>
                </a:lnTo>
                <a:lnTo>
                  <a:pt x="3600" y="1227"/>
                </a:lnTo>
                <a:lnTo>
                  <a:pt x="3574" y="1218"/>
                </a:lnTo>
                <a:lnTo>
                  <a:pt x="3556" y="1209"/>
                </a:lnTo>
                <a:lnTo>
                  <a:pt x="3530" y="1218"/>
                </a:lnTo>
                <a:lnTo>
                  <a:pt x="3512" y="1227"/>
                </a:lnTo>
                <a:lnTo>
                  <a:pt x="3503" y="1244"/>
                </a:lnTo>
                <a:lnTo>
                  <a:pt x="3495" y="1279"/>
                </a:lnTo>
                <a:lnTo>
                  <a:pt x="3495" y="1279"/>
                </a:lnTo>
                <a:lnTo>
                  <a:pt x="3486" y="1297"/>
                </a:lnTo>
                <a:lnTo>
                  <a:pt x="3477" y="1315"/>
                </a:lnTo>
                <a:lnTo>
                  <a:pt x="3459" y="1306"/>
                </a:lnTo>
                <a:lnTo>
                  <a:pt x="3442" y="1297"/>
                </a:lnTo>
                <a:lnTo>
                  <a:pt x="3406" y="1253"/>
                </a:lnTo>
                <a:lnTo>
                  <a:pt x="3362" y="1200"/>
                </a:lnTo>
                <a:lnTo>
                  <a:pt x="3362" y="1200"/>
                </a:lnTo>
                <a:lnTo>
                  <a:pt x="3345" y="1182"/>
                </a:lnTo>
                <a:lnTo>
                  <a:pt x="3318" y="1191"/>
                </a:lnTo>
                <a:lnTo>
                  <a:pt x="3300" y="1200"/>
                </a:lnTo>
                <a:lnTo>
                  <a:pt x="3283" y="1227"/>
                </a:lnTo>
                <a:lnTo>
                  <a:pt x="3239" y="1271"/>
                </a:lnTo>
                <a:lnTo>
                  <a:pt x="3221" y="1279"/>
                </a:lnTo>
                <a:lnTo>
                  <a:pt x="3203" y="1279"/>
                </a:lnTo>
                <a:lnTo>
                  <a:pt x="3203" y="1279"/>
                </a:lnTo>
                <a:lnTo>
                  <a:pt x="3186" y="1253"/>
                </a:lnTo>
                <a:lnTo>
                  <a:pt x="3195" y="1227"/>
                </a:lnTo>
                <a:lnTo>
                  <a:pt x="3230" y="1165"/>
                </a:lnTo>
                <a:lnTo>
                  <a:pt x="3265" y="1085"/>
                </a:lnTo>
                <a:lnTo>
                  <a:pt x="3274" y="1059"/>
                </a:lnTo>
                <a:lnTo>
                  <a:pt x="3274" y="1032"/>
                </a:lnTo>
                <a:lnTo>
                  <a:pt x="3274" y="1032"/>
                </a:lnTo>
                <a:lnTo>
                  <a:pt x="3256" y="1015"/>
                </a:lnTo>
                <a:lnTo>
                  <a:pt x="3239" y="1006"/>
                </a:lnTo>
                <a:lnTo>
                  <a:pt x="3221" y="1015"/>
                </a:lnTo>
                <a:lnTo>
                  <a:pt x="3203" y="1041"/>
                </a:lnTo>
                <a:lnTo>
                  <a:pt x="3159" y="1094"/>
                </a:lnTo>
                <a:lnTo>
                  <a:pt x="3097" y="1174"/>
                </a:lnTo>
                <a:lnTo>
                  <a:pt x="3097" y="1174"/>
                </a:lnTo>
                <a:lnTo>
                  <a:pt x="3053" y="1200"/>
                </a:lnTo>
                <a:lnTo>
                  <a:pt x="3018" y="1227"/>
                </a:lnTo>
                <a:lnTo>
                  <a:pt x="2947" y="1262"/>
                </a:lnTo>
                <a:lnTo>
                  <a:pt x="2903" y="1288"/>
                </a:lnTo>
                <a:lnTo>
                  <a:pt x="2895" y="1297"/>
                </a:lnTo>
                <a:lnTo>
                  <a:pt x="2903" y="1315"/>
                </a:lnTo>
                <a:lnTo>
                  <a:pt x="2903" y="1315"/>
                </a:lnTo>
                <a:lnTo>
                  <a:pt x="2912" y="1332"/>
                </a:lnTo>
                <a:lnTo>
                  <a:pt x="2912" y="1350"/>
                </a:lnTo>
                <a:lnTo>
                  <a:pt x="2868" y="1377"/>
                </a:lnTo>
                <a:lnTo>
                  <a:pt x="2815" y="1421"/>
                </a:lnTo>
                <a:lnTo>
                  <a:pt x="2789" y="1447"/>
                </a:lnTo>
                <a:lnTo>
                  <a:pt x="2780" y="1474"/>
                </a:lnTo>
                <a:lnTo>
                  <a:pt x="2780" y="1474"/>
                </a:lnTo>
                <a:lnTo>
                  <a:pt x="2762" y="1500"/>
                </a:lnTo>
                <a:lnTo>
                  <a:pt x="2727" y="1527"/>
                </a:lnTo>
                <a:lnTo>
                  <a:pt x="2639" y="1571"/>
                </a:lnTo>
                <a:lnTo>
                  <a:pt x="2524" y="1615"/>
                </a:lnTo>
                <a:lnTo>
                  <a:pt x="2462" y="1641"/>
                </a:lnTo>
                <a:lnTo>
                  <a:pt x="2409" y="1677"/>
                </a:lnTo>
                <a:lnTo>
                  <a:pt x="2409" y="1677"/>
                </a:lnTo>
                <a:lnTo>
                  <a:pt x="2374" y="1703"/>
                </a:lnTo>
                <a:lnTo>
                  <a:pt x="2365" y="1730"/>
                </a:lnTo>
                <a:lnTo>
                  <a:pt x="2365" y="1738"/>
                </a:lnTo>
                <a:lnTo>
                  <a:pt x="2383" y="1747"/>
                </a:lnTo>
                <a:lnTo>
                  <a:pt x="2418" y="1738"/>
                </a:lnTo>
                <a:lnTo>
                  <a:pt x="2444" y="1730"/>
                </a:lnTo>
                <a:lnTo>
                  <a:pt x="2480" y="1712"/>
                </a:lnTo>
                <a:lnTo>
                  <a:pt x="2515" y="1685"/>
                </a:lnTo>
                <a:lnTo>
                  <a:pt x="2515" y="1685"/>
                </a:lnTo>
                <a:lnTo>
                  <a:pt x="2542" y="1659"/>
                </a:lnTo>
                <a:lnTo>
                  <a:pt x="2559" y="1641"/>
                </a:lnTo>
                <a:lnTo>
                  <a:pt x="2603" y="1624"/>
                </a:lnTo>
                <a:lnTo>
                  <a:pt x="2656" y="1615"/>
                </a:lnTo>
                <a:lnTo>
                  <a:pt x="2736" y="1571"/>
                </a:lnTo>
                <a:lnTo>
                  <a:pt x="2736" y="1571"/>
                </a:lnTo>
                <a:lnTo>
                  <a:pt x="2824" y="1518"/>
                </a:lnTo>
                <a:lnTo>
                  <a:pt x="2903" y="1482"/>
                </a:lnTo>
                <a:lnTo>
                  <a:pt x="2974" y="1465"/>
                </a:lnTo>
                <a:lnTo>
                  <a:pt x="3000" y="1465"/>
                </a:lnTo>
                <a:lnTo>
                  <a:pt x="3027" y="1465"/>
                </a:lnTo>
                <a:lnTo>
                  <a:pt x="3027" y="1465"/>
                </a:lnTo>
                <a:lnTo>
                  <a:pt x="3062" y="1491"/>
                </a:lnTo>
                <a:lnTo>
                  <a:pt x="3106" y="1500"/>
                </a:lnTo>
                <a:lnTo>
                  <a:pt x="3133" y="1491"/>
                </a:lnTo>
                <a:lnTo>
                  <a:pt x="3150" y="1482"/>
                </a:lnTo>
                <a:lnTo>
                  <a:pt x="3177" y="1465"/>
                </a:lnTo>
                <a:lnTo>
                  <a:pt x="3203" y="1438"/>
                </a:lnTo>
                <a:lnTo>
                  <a:pt x="3203" y="1438"/>
                </a:lnTo>
                <a:lnTo>
                  <a:pt x="3221" y="1421"/>
                </a:lnTo>
                <a:lnTo>
                  <a:pt x="3247" y="1403"/>
                </a:lnTo>
                <a:lnTo>
                  <a:pt x="3265" y="1394"/>
                </a:lnTo>
                <a:lnTo>
                  <a:pt x="3292" y="1385"/>
                </a:lnTo>
                <a:lnTo>
                  <a:pt x="3318" y="1394"/>
                </a:lnTo>
                <a:lnTo>
                  <a:pt x="3336" y="1403"/>
                </a:lnTo>
                <a:lnTo>
                  <a:pt x="3380" y="1430"/>
                </a:lnTo>
                <a:lnTo>
                  <a:pt x="3380" y="1430"/>
                </a:lnTo>
                <a:lnTo>
                  <a:pt x="3398" y="1447"/>
                </a:lnTo>
                <a:lnTo>
                  <a:pt x="3398" y="1465"/>
                </a:lnTo>
                <a:lnTo>
                  <a:pt x="3362" y="1500"/>
                </a:lnTo>
                <a:lnTo>
                  <a:pt x="3353" y="1518"/>
                </a:lnTo>
                <a:lnTo>
                  <a:pt x="3345" y="1544"/>
                </a:lnTo>
                <a:lnTo>
                  <a:pt x="3345" y="1562"/>
                </a:lnTo>
                <a:lnTo>
                  <a:pt x="3353" y="1588"/>
                </a:lnTo>
                <a:lnTo>
                  <a:pt x="3353" y="1588"/>
                </a:lnTo>
                <a:lnTo>
                  <a:pt x="3371" y="1615"/>
                </a:lnTo>
                <a:lnTo>
                  <a:pt x="3371" y="1632"/>
                </a:lnTo>
                <a:lnTo>
                  <a:pt x="3362" y="1650"/>
                </a:lnTo>
                <a:lnTo>
                  <a:pt x="3345" y="1659"/>
                </a:lnTo>
                <a:lnTo>
                  <a:pt x="3318" y="1668"/>
                </a:lnTo>
                <a:lnTo>
                  <a:pt x="3300" y="1668"/>
                </a:lnTo>
                <a:lnTo>
                  <a:pt x="3283" y="1650"/>
                </a:lnTo>
                <a:lnTo>
                  <a:pt x="3274" y="1632"/>
                </a:lnTo>
                <a:lnTo>
                  <a:pt x="3274" y="1632"/>
                </a:lnTo>
                <a:lnTo>
                  <a:pt x="3274" y="1615"/>
                </a:lnTo>
                <a:lnTo>
                  <a:pt x="3256" y="1597"/>
                </a:lnTo>
                <a:lnTo>
                  <a:pt x="3247" y="1580"/>
                </a:lnTo>
                <a:lnTo>
                  <a:pt x="3230" y="1562"/>
                </a:lnTo>
                <a:lnTo>
                  <a:pt x="3203" y="1553"/>
                </a:lnTo>
                <a:lnTo>
                  <a:pt x="3186" y="1553"/>
                </a:lnTo>
                <a:lnTo>
                  <a:pt x="3168" y="1562"/>
                </a:lnTo>
                <a:lnTo>
                  <a:pt x="3159" y="1580"/>
                </a:lnTo>
                <a:lnTo>
                  <a:pt x="3159" y="1580"/>
                </a:lnTo>
                <a:lnTo>
                  <a:pt x="3133" y="1624"/>
                </a:lnTo>
                <a:lnTo>
                  <a:pt x="3097" y="1659"/>
                </a:lnTo>
                <a:lnTo>
                  <a:pt x="3053" y="1685"/>
                </a:lnTo>
                <a:lnTo>
                  <a:pt x="3018" y="1703"/>
                </a:lnTo>
                <a:lnTo>
                  <a:pt x="3018" y="1703"/>
                </a:lnTo>
                <a:lnTo>
                  <a:pt x="2992" y="1712"/>
                </a:lnTo>
                <a:lnTo>
                  <a:pt x="2974" y="1721"/>
                </a:lnTo>
                <a:lnTo>
                  <a:pt x="2930" y="1774"/>
                </a:lnTo>
                <a:lnTo>
                  <a:pt x="2903" y="1835"/>
                </a:lnTo>
                <a:lnTo>
                  <a:pt x="2903" y="1880"/>
                </a:lnTo>
                <a:lnTo>
                  <a:pt x="2895" y="1915"/>
                </a:lnTo>
                <a:lnTo>
                  <a:pt x="2895" y="1915"/>
                </a:lnTo>
                <a:lnTo>
                  <a:pt x="2895" y="1950"/>
                </a:lnTo>
                <a:lnTo>
                  <a:pt x="2877" y="1959"/>
                </a:lnTo>
                <a:lnTo>
                  <a:pt x="2868" y="1968"/>
                </a:lnTo>
                <a:lnTo>
                  <a:pt x="2842" y="1968"/>
                </a:lnTo>
                <a:lnTo>
                  <a:pt x="2824" y="1968"/>
                </a:lnTo>
                <a:lnTo>
                  <a:pt x="2806" y="1968"/>
                </a:lnTo>
                <a:lnTo>
                  <a:pt x="2797" y="1985"/>
                </a:lnTo>
                <a:lnTo>
                  <a:pt x="2789" y="2012"/>
                </a:lnTo>
                <a:lnTo>
                  <a:pt x="2789" y="2012"/>
                </a:lnTo>
                <a:lnTo>
                  <a:pt x="2780" y="2047"/>
                </a:lnTo>
                <a:lnTo>
                  <a:pt x="2753" y="2091"/>
                </a:lnTo>
                <a:lnTo>
                  <a:pt x="2692" y="2188"/>
                </a:lnTo>
                <a:lnTo>
                  <a:pt x="2603" y="2285"/>
                </a:lnTo>
                <a:lnTo>
                  <a:pt x="2515" y="2383"/>
                </a:lnTo>
                <a:lnTo>
                  <a:pt x="2515" y="2383"/>
                </a:lnTo>
                <a:lnTo>
                  <a:pt x="2480" y="2427"/>
                </a:lnTo>
                <a:lnTo>
                  <a:pt x="2462" y="2453"/>
                </a:lnTo>
                <a:lnTo>
                  <a:pt x="2453" y="2488"/>
                </a:lnTo>
                <a:lnTo>
                  <a:pt x="2462" y="2506"/>
                </a:lnTo>
                <a:lnTo>
                  <a:pt x="2471" y="2550"/>
                </a:lnTo>
                <a:lnTo>
                  <a:pt x="2471" y="2577"/>
                </a:lnTo>
                <a:lnTo>
                  <a:pt x="2462" y="2603"/>
                </a:lnTo>
                <a:lnTo>
                  <a:pt x="2462" y="2603"/>
                </a:lnTo>
                <a:lnTo>
                  <a:pt x="2444" y="2621"/>
                </a:lnTo>
                <a:lnTo>
                  <a:pt x="2418" y="2638"/>
                </a:lnTo>
                <a:lnTo>
                  <a:pt x="2383" y="2638"/>
                </a:lnTo>
                <a:lnTo>
                  <a:pt x="2356" y="2638"/>
                </a:lnTo>
                <a:lnTo>
                  <a:pt x="2286" y="2630"/>
                </a:lnTo>
                <a:lnTo>
                  <a:pt x="2250" y="2638"/>
                </a:lnTo>
                <a:lnTo>
                  <a:pt x="2233" y="2638"/>
                </a:lnTo>
                <a:lnTo>
                  <a:pt x="2233" y="2638"/>
                </a:lnTo>
                <a:lnTo>
                  <a:pt x="2215" y="2665"/>
                </a:lnTo>
                <a:lnTo>
                  <a:pt x="2215" y="2691"/>
                </a:lnTo>
                <a:lnTo>
                  <a:pt x="2215" y="2771"/>
                </a:lnTo>
                <a:lnTo>
                  <a:pt x="2224" y="2850"/>
                </a:lnTo>
                <a:lnTo>
                  <a:pt x="2215" y="2885"/>
                </a:lnTo>
                <a:lnTo>
                  <a:pt x="2189" y="2912"/>
                </a:lnTo>
                <a:lnTo>
                  <a:pt x="2189" y="2912"/>
                </a:lnTo>
                <a:lnTo>
                  <a:pt x="2171" y="2938"/>
                </a:lnTo>
                <a:lnTo>
                  <a:pt x="2162" y="2965"/>
                </a:lnTo>
                <a:lnTo>
                  <a:pt x="2162" y="2983"/>
                </a:lnTo>
                <a:lnTo>
                  <a:pt x="2171" y="3009"/>
                </a:lnTo>
                <a:lnTo>
                  <a:pt x="2180" y="3062"/>
                </a:lnTo>
                <a:lnTo>
                  <a:pt x="2189" y="3115"/>
                </a:lnTo>
                <a:lnTo>
                  <a:pt x="2189" y="3115"/>
                </a:lnTo>
                <a:lnTo>
                  <a:pt x="2189" y="3133"/>
                </a:lnTo>
                <a:lnTo>
                  <a:pt x="2162" y="3141"/>
                </a:lnTo>
                <a:lnTo>
                  <a:pt x="2109" y="3133"/>
                </a:lnTo>
                <a:lnTo>
                  <a:pt x="2039" y="3124"/>
                </a:lnTo>
                <a:lnTo>
                  <a:pt x="2021" y="3124"/>
                </a:lnTo>
                <a:lnTo>
                  <a:pt x="2012" y="3141"/>
                </a:lnTo>
                <a:lnTo>
                  <a:pt x="2012" y="3141"/>
                </a:lnTo>
                <a:lnTo>
                  <a:pt x="1994" y="3168"/>
                </a:lnTo>
                <a:lnTo>
                  <a:pt x="1977" y="3177"/>
                </a:lnTo>
                <a:lnTo>
                  <a:pt x="1950" y="3185"/>
                </a:lnTo>
                <a:lnTo>
                  <a:pt x="1915" y="3194"/>
                </a:lnTo>
                <a:lnTo>
                  <a:pt x="1853" y="3203"/>
                </a:lnTo>
                <a:lnTo>
                  <a:pt x="1800" y="3212"/>
                </a:lnTo>
                <a:lnTo>
                  <a:pt x="1800" y="3212"/>
                </a:lnTo>
                <a:lnTo>
                  <a:pt x="1792" y="3221"/>
                </a:lnTo>
                <a:lnTo>
                  <a:pt x="1800" y="3238"/>
                </a:lnTo>
                <a:lnTo>
                  <a:pt x="1836" y="3283"/>
                </a:lnTo>
                <a:lnTo>
                  <a:pt x="1906" y="3344"/>
                </a:lnTo>
                <a:lnTo>
                  <a:pt x="1968" y="3397"/>
                </a:lnTo>
                <a:lnTo>
                  <a:pt x="1968" y="3397"/>
                </a:lnTo>
                <a:lnTo>
                  <a:pt x="1986" y="3415"/>
                </a:lnTo>
                <a:lnTo>
                  <a:pt x="1986" y="3433"/>
                </a:lnTo>
                <a:lnTo>
                  <a:pt x="1977" y="3450"/>
                </a:lnTo>
                <a:lnTo>
                  <a:pt x="1959" y="3459"/>
                </a:lnTo>
                <a:lnTo>
                  <a:pt x="1933" y="3468"/>
                </a:lnTo>
                <a:lnTo>
                  <a:pt x="1906" y="3468"/>
                </a:lnTo>
                <a:lnTo>
                  <a:pt x="1889" y="3459"/>
                </a:lnTo>
                <a:lnTo>
                  <a:pt x="1880" y="3433"/>
                </a:lnTo>
                <a:lnTo>
                  <a:pt x="1880" y="3433"/>
                </a:lnTo>
                <a:lnTo>
                  <a:pt x="1862" y="3415"/>
                </a:lnTo>
                <a:lnTo>
                  <a:pt x="1844" y="3415"/>
                </a:lnTo>
                <a:lnTo>
                  <a:pt x="1818" y="3424"/>
                </a:lnTo>
                <a:lnTo>
                  <a:pt x="1792" y="3433"/>
                </a:lnTo>
                <a:lnTo>
                  <a:pt x="1712" y="3486"/>
                </a:lnTo>
                <a:lnTo>
                  <a:pt x="1615" y="3538"/>
                </a:lnTo>
                <a:lnTo>
                  <a:pt x="1615" y="3538"/>
                </a:lnTo>
                <a:lnTo>
                  <a:pt x="1571" y="3565"/>
                </a:lnTo>
                <a:lnTo>
                  <a:pt x="1544" y="3591"/>
                </a:lnTo>
                <a:lnTo>
                  <a:pt x="1518" y="3627"/>
                </a:lnTo>
                <a:lnTo>
                  <a:pt x="1509" y="3653"/>
                </a:lnTo>
                <a:lnTo>
                  <a:pt x="1500" y="3680"/>
                </a:lnTo>
                <a:lnTo>
                  <a:pt x="1483" y="3706"/>
                </a:lnTo>
                <a:lnTo>
                  <a:pt x="1456" y="3724"/>
                </a:lnTo>
                <a:lnTo>
                  <a:pt x="1430" y="3724"/>
                </a:lnTo>
                <a:lnTo>
                  <a:pt x="1430" y="3724"/>
                </a:lnTo>
                <a:lnTo>
                  <a:pt x="1394" y="3733"/>
                </a:lnTo>
                <a:lnTo>
                  <a:pt x="1368" y="3759"/>
                </a:lnTo>
                <a:lnTo>
                  <a:pt x="1350" y="3786"/>
                </a:lnTo>
                <a:lnTo>
                  <a:pt x="1341" y="3821"/>
                </a:lnTo>
                <a:lnTo>
                  <a:pt x="1324" y="3891"/>
                </a:lnTo>
                <a:lnTo>
                  <a:pt x="1306" y="3927"/>
                </a:lnTo>
                <a:lnTo>
                  <a:pt x="1280" y="3953"/>
                </a:lnTo>
                <a:lnTo>
                  <a:pt x="1280" y="3953"/>
                </a:lnTo>
                <a:lnTo>
                  <a:pt x="1262" y="3962"/>
                </a:lnTo>
                <a:lnTo>
                  <a:pt x="1244" y="3953"/>
                </a:lnTo>
                <a:lnTo>
                  <a:pt x="1227" y="3936"/>
                </a:lnTo>
                <a:lnTo>
                  <a:pt x="1218" y="3909"/>
                </a:lnTo>
                <a:lnTo>
                  <a:pt x="1200" y="3883"/>
                </a:lnTo>
                <a:lnTo>
                  <a:pt x="1183" y="3856"/>
                </a:lnTo>
                <a:lnTo>
                  <a:pt x="1156" y="3830"/>
                </a:lnTo>
                <a:lnTo>
                  <a:pt x="1121" y="3821"/>
                </a:lnTo>
                <a:lnTo>
                  <a:pt x="1121" y="3821"/>
                </a:lnTo>
                <a:lnTo>
                  <a:pt x="1086" y="3830"/>
                </a:lnTo>
                <a:lnTo>
                  <a:pt x="1059" y="3838"/>
                </a:lnTo>
                <a:lnTo>
                  <a:pt x="1041" y="3847"/>
                </a:lnTo>
                <a:lnTo>
                  <a:pt x="1033" y="3874"/>
                </a:lnTo>
                <a:lnTo>
                  <a:pt x="1041" y="3900"/>
                </a:lnTo>
                <a:lnTo>
                  <a:pt x="1050" y="3927"/>
                </a:lnTo>
                <a:lnTo>
                  <a:pt x="1086" y="3988"/>
                </a:lnTo>
                <a:lnTo>
                  <a:pt x="1086" y="3988"/>
                </a:lnTo>
                <a:lnTo>
                  <a:pt x="1103" y="4024"/>
                </a:lnTo>
                <a:lnTo>
                  <a:pt x="1094" y="4033"/>
                </a:lnTo>
                <a:lnTo>
                  <a:pt x="1077" y="4041"/>
                </a:lnTo>
                <a:lnTo>
                  <a:pt x="1050" y="4050"/>
                </a:lnTo>
                <a:lnTo>
                  <a:pt x="980" y="4059"/>
                </a:lnTo>
                <a:lnTo>
                  <a:pt x="953" y="4068"/>
                </a:lnTo>
                <a:lnTo>
                  <a:pt x="918" y="4094"/>
                </a:lnTo>
                <a:lnTo>
                  <a:pt x="918" y="4094"/>
                </a:lnTo>
                <a:lnTo>
                  <a:pt x="891" y="4121"/>
                </a:lnTo>
                <a:lnTo>
                  <a:pt x="856" y="4130"/>
                </a:lnTo>
                <a:lnTo>
                  <a:pt x="777" y="4147"/>
                </a:lnTo>
                <a:lnTo>
                  <a:pt x="697" y="4165"/>
                </a:lnTo>
                <a:lnTo>
                  <a:pt x="662" y="4183"/>
                </a:lnTo>
                <a:lnTo>
                  <a:pt x="636" y="4200"/>
                </a:lnTo>
                <a:lnTo>
                  <a:pt x="636" y="4200"/>
                </a:lnTo>
                <a:lnTo>
                  <a:pt x="627" y="4218"/>
                </a:lnTo>
                <a:lnTo>
                  <a:pt x="636" y="4236"/>
                </a:lnTo>
                <a:lnTo>
                  <a:pt x="662" y="4253"/>
                </a:lnTo>
                <a:lnTo>
                  <a:pt x="688" y="4262"/>
                </a:lnTo>
                <a:lnTo>
                  <a:pt x="750" y="4289"/>
                </a:lnTo>
                <a:lnTo>
                  <a:pt x="777" y="4297"/>
                </a:lnTo>
                <a:lnTo>
                  <a:pt x="794" y="4315"/>
                </a:lnTo>
                <a:lnTo>
                  <a:pt x="794" y="4315"/>
                </a:lnTo>
                <a:lnTo>
                  <a:pt x="794" y="4333"/>
                </a:lnTo>
                <a:lnTo>
                  <a:pt x="777" y="4341"/>
                </a:lnTo>
                <a:lnTo>
                  <a:pt x="750" y="4350"/>
                </a:lnTo>
                <a:lnTo>
                  <a:pt x="715" y="4350"/>
                </a:lnTo>
                <a:lnTo>
                  <a:pt x="627" y="4341"/>
                </a:lnTo>
                <a:lnTo>
                  <a:pt x="538" y="4324"/>
                </a:lnTo>
                <a:lnTo>
                  <a:pt x="538" y="4324"/>
                </a:lnTo>
                <a:lnTo>
                  <a:pt x="512" y="4324"/>
                </a:lnTo>
                <a:lnTo>
                  <a:pt x="486" y="4333"/>
                </a:lnTo>
                <a:lnTo>
                  <a:pt x="468" y="4350"/>
                </a:lnTo>
                <a:lnTo>
                  <a:pt x="459" y="4377"/>
                </a:lnTo>
                <a:lnTo>
                  <a:pt x="441" y="4394"/>
                </a:lnTo>
                <a:lnTo>
                  <a:pt x="433" y="4412"/>
                </a:lnTo>
                <a:lnTo>
                  <a:pt x="406" y="4430"/>
                </a:lnTo>
                <a:lnTo>
                  <a:pt x="380" y="4430"/>
                </a:lnTo>
                <a:lnTo>
                  <a:pt x="380" y="4430"/>
                </a:lnTo>
                <a:lnTo>
                  <a:pt x="344" y="4430"/>
                </a:lnTo>
                <a:lnTo>
                  <a:pt x="318" y="4430"/>
                </a:lnTo>
                <a:lnTo>
                  <a:pt x="283" y="4447"/>
                </a:lnTo>
                <a:lnTo>
                  <a:pt x="256" y="4465"/>
                </a:lnTo>
                <a:lnTo>
                  <a:pt x="238" y="4491"/>
                </a:lnTo>
                <a:lnTo>
                  <a:pt x="230" y="4518"/>
                </a:lnTo>
                <a:lnTo>
                  <a:pt x="230" y="4536"/>
                </a:lnTo>
                <a:lnTo>
                  <a:pt x="247" y="4562"/>
                </a:lnTo>
                <a:lnTo>
                  <a:pt x="247" y="4562"/>
                </a:lnTo>
                <a:lnTo>
                  <a:pt x="265" y="4580"/>
                </a:lnTo>
                <a:lnTo>
                  <a:pt x="265" y="4597"/>
                </a:lnTo>
                <a:lnTo>
                  <a:pt x="256" y="4615"/>
                </a:lnTo>
                <a:lnTo>
                  <a:pt x="238" y="4615"/>
                </a:lnTo>
                <a:lnTo>
                  <a:pt x="186" y="4615"/>
                </a:lnTo>
                <a:lnTo>
                  <a:pt x="133" y="4597"/>
                </a:lnTo>
                <a:lnTo>
                  <a:pt x="133" y="4597"/>
                </a:lnTo>
                <a:lnTo>
                  <a:pt x="115" y="4589"/>
                </a:lnTo>
                <a:lnTo>
                  <a:pt x="88" y="4589"/>
                </a:lnTo>
                <a:lnTo>
                  <a:pt x="71" y="4597"/>
                </a:lnTo>
                <a:lnTo>
                  <a:pt x="53" y="4615"/>
                </a:lnTo>
                <a:lnTo>
                  <a:pt x="18" y="4668"/>
                </a:lnTo>
                <a:lnTo>
                  <a:pt x="0" y="4730"/>
                </a:lnTo>
                <a:lnTo>
                  <a:pt x="0" y="4730"/>
                </a:lnTo>
                <a:lnTo>
                  <a:pt x="0" y="4756"/>
                </a:lnTo>
                <a:lnTo>
                  <a:pt x="9" y="4774"/>
                </a:lnTo>
                <a:lnTo>
                  <a:pt x="27" y="4800"/>
                </a:lnTo>
                <a:lnTo>
                  <a:pt x="53" y="4818"/>
                </a:lnTo>
                <a:lnTo>
                  <a:pt x="97" y="4844"/>
                </a:lnTo>
                <a:lnTo>
                  <a:pt x="106" y="4862"/>
                </a:lnTo>
                <a:lnTo>
                  <a:pt x="115" y="4880"/>
                </a:lnTo>
              </a:path>
            </a:pathLst>
          </a:custGeom>
          <a:solidFill>
            <a:schemeClr val="accent4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Freeform 38"/>
          <p:cNvSpPr>
            <a:spLocks noChangeArrowheads="1"/>
          </p:cNvSpPr>
          <p:nvPr/>
        </p:nvSpPr>
        <p:spPr bwMode="auto">
          <a:xfrm>
            <a:off x="6838092" y="-809469"/>
            <a:ext cx="2318609" cy="4963809"/>
          </a:xfrm>
          <a:custGeom>
            <a:avLst/>
            <a:gdLst>
              <a:gd name="T0" fmla="*/ 5330 w 5666"/>
              <a:gd name="T1" fmla="*/ 1217 h 12133"/>
              <a:gd name="T2" fmla="*/ 5621 w 5666"/>
              <a:gd name="T3" fmla="*/ 838 h 12133"/>
              <a:gd name="T4" fmla="*/ 4871 w 5666"/>
              <a:gd name="T5" fmla="*/ 688 h 12133"/>
              <a:gd name="T6" fmla="*/ 5012 w 5666"/>
              <a:gd name="T7" fmla="*/ 1014 h 12133"/>
              <a:gd name="T8" fmla="*/ 5030 w 5666"/>
              <a:gd name="T9" fmla="*/ 1456 h 12133"/>
              <a:gd name="T10" fmla="*/ 4977 w 5666"/>
              <a:gd name="T11" fmla="*/ 1967 h 12133"/>
              <a:gd name="T12" fmla="*/ 4588 w 5666"/>
              <a:gd name="T13" fmla="*/ 1800 h 12133"/>
              <a:gd name="T14" fmla="*/ 4041 w 5666"/>
              <a:gd name="T15" fmla="*/ 1994 h 12133"/>
              <a:gd name="T16" fmla="*/ 3847 w 5666"/>
              <a:gd name="T17" fmla="*/ 2541 h 12133"/>
              <a:gd name="T18" fmla="*/ 3485 w 5666"/>
              <a:gd name="T19" fmla="*/ 2638 h 12133"/>
              <a:gd name="T20" fmla="*/ 2744 w 5666"/>
              <a:gd name="T21" fmla="*/ 2514 h 12133"/>
              <a:gd name="T22" fmla="*/ 3124 w 5666"/>
              <a:gd name="T23" fmla="*/ 2850 h 12133"/>
              <a:gd name="T24" fmla="*/ 2841 w 5666"/>
              <a:gd name="T25" fmla="*/ 3035 h 12133"/>
              <a:gd name="T26" fmla="*/ 2312 w 5666"/>
              <a:gd name="T27" fmla="*/ 2832 h 12133"/>
              <a:gd name="T28" fmla="*/ 2144 w 5666"/>
              <a:gd name="T29" fmla="*/ 2320 h 12133"/>
              <a:gd name="T30" fmla="*/ 2091 w 5666"/>
              <a:gd name="T31" fmla="*/ 1932 h 12133"/>
              <a:gd name="T32" fmla="*/ 1535 w 5666"/>
              <a:gd name="T33" fmla="*/ 1588 h 12133"/>
              <a:gd name="T34" fmla="*/ 1632 w 5666"/>
              <a:gd name="T35" fmla="*/ 1517 h 12133"/>
              <a:gd name="T36" fmla="*/ 3318 w 5666"/>
              <a:gd name="T37" fmla="*/ 1967 h 12133"/>
              <a:gd name="T38" fmla="*/ 4094 w 5666"/>
              <a:gd name="T39" fmla="*/ 1270 h 12133"/>
              <a:gd name="T40" fmla="*/ 3680 w 5666"/>
              <a:gd name="T41" fmla="*/ 953 h 12133"/>
              <a:gd name="T42" fmla="*/ 2894 w 5666"/>
              <a:gd name="T43" fmla="*/ 538 h 12133"/>
              <a:gd name="T44" fmla="*/ 2100 w 5666"/>
              <a:gd name="T45" fmla="*/ 273 h 12133"/>
              <a:gd name="T46" fmla="*/ 1509 w 5666"/>
              <a:gd name="T47" fmla="*/ 264 h 12133"/>
              <a:gd name="T48" fmla="*/ 1597 w 5666"/>
              <a:gd name="T49" fmla="*/ 79 h 12133"/>
              <a:gd name="T50" fmla="*/ 1174 w 5666"/>
              <a:gd name="T51" fmla="*/ 106 h 12133"/>
              <a:gd name="T52" fmla="*/ 768 w 5666"/>
              <a:gd name="T53" fmla="*/ 256 h 12133"/>
              <a:gd name="T54" fmla="*/ 388 w 5666"/>
              <a:gd name="T55" fmla="*/ 529 h 12133"/>
              <a:gd name="T56" fmla="*/ 476 w 5666"/>
              <a:gd name="T57" fmla="*/ 944 h 12133"/>
              <a:gd name="T58" fmla="*/ 556 w 5666"/>
              <a:gd name="T59" fmla="*/ 1447 h 12133"/>
              <a:gd name="T60" fmla="*/ 723 w 5666"/>
              <a:gd name="T61" fmla="*/ 2188 h 12133"/>
              <a:gd name="T62" fmla="*/ 671 w 5666"/>
              <a:gd name="T63" fmla="*/ 2532 h 12133"/>
              <a:gd name="T64" fmla="*/ 794 w 5666"/>
              <a:gd name="T65" fmla="*/ 2797 h 12133"/>
              <a:gd name="T66" fmla="*/ 794 w 5666"/>
              <a:gd name="T67" fmla="*/ 3159 h 12133"/>
              <a:gd name="T68" fmla="*/ 988 w 5666"/>
              <a:gd name="T69" fmla="*/ 3829 h 12133"/>
              <a:gd name="T70" fmla="*/ 168 w 5666"/>
              <a:gd name="T71" fmla="*/ 4597 h 12133"/>
              <a:gd name="T72" fmla="*/ 715 w 5666"/>
              <a:gd name="T73" fmla="*/ 4791 h 12133"/>
              <a:gd name="T74" fmla="*/ 247 w 5666"/>
              <a:gd name="T75" fmla="*/ 4976 h 12133"/>
              <a:gd name="T76" fmla="*/ 9 w 5666"/>
              <a:gd name="T77" fmla="*/ 5409 h 12133"/>
              <a:gd name="T78" fmla="*/ 18 w 5666"/>
              <a:gd name="T79" fmla="*/ 5832 h 12133"/>
              <a:gd name="T80" fmla="*/ 176 w 5666"/>
              <a:gd name="T81" fmla="*/ 6326 h 12133"/>
              <a:gd name="T82" fmla="*/ 538 w 5666"/>
              <a:gd name="T83" fmla="*/ 6609 h 12133"/>
              <a:gd name="T84" fmla="*/ 1015 w 5666"/>
              <a:gd name="T85" fmla="*/ 6741 h 12133"/>
              <a:gd name="T86" fmla="*/ 1174 w 5666"/>
              <a:gd name="T87" fmla="*/ 7315 h 12133"/>
              <a:gd name="T88" fmla="*/ 1535 w 5666"/>
              <a:gd name="T89" fmla="*/ 7668 h 12133"/>
              <a:gd name="T90" fmla="*/ 1191 w 5666"/>
              <a:gd name="T91" fmla="*/ 7931 h 12133"/>
              <a:gd name="T92" fmla="*/ 1641 w 5666"/>
              <a:gd name="T93" fmla="*/ 8117 h 12133"/>
              <a:gd name="T94" fmla="*/ 1959 w 5666"/>
              <a:gd name="T95" fmla="*/ 8390 h 12133"/>
              <a:gd name="T96" fmla="*/ 2382 w 5666"/>
              <a:gd name="T97" fmla="*/ 8832 h 12133"/>
              <a:gd name="T98" fmla="*/ 2788 w 5666"/>
              <a:gd name="T99" fmla="*/ 8920 h 12133"/>
              <a:gd name="T100" fmla="*/ 3300 w 5666"/>
              <a:gd name="T101" fmla="*/ 9087 h 12133"/>
              <a:gd name="T102" fmla="*/ 3715 w 5666"/>
              <a:gd name="T103" fmla="*/ 9343 h 12133"/>
              <a:gd name="T104" fmla="*/ 3635 w 5666"/>
              <a:gd name="T105" fmla="*/ 9555 h 12133"/>
              <a:gd name="T106" fmla="*/ 3406 w 5666"/>
              <a:gd name="T107" fmla="*/ 9837 h 12133"/>
              <a:gd name="T108" fmla="*/ 3432 w 5666"/>
              <a:gd name="T109" fmla="*/ 10120 h 12133"/>
              <a:gd name="T110" fmla="*/ 3212 w 5666"/>
              <a:gd name="T111" fmla="*/ 10490 h 12133"/>
              <a:gd name="T112" fmla="*/ 2947 w 5666"/>
              <a:gd name="T113" fmla="*/ 10808 h 12133"/>
              <a:gd name="T114" fmla="*/ 2921 w 5666"/>
              <a:gd name="T115" fmla="*/ 11029 h 12133"/>
              <a:gd name="T116" fmla="*/ 3777 w 5666"/>
              <a:gd name="T117" fmla="*/ 11479 h 12133"/>
              <a:gd name="T118" fmla="*/ 4677 w 5666"/>
              <a:gd name="T119" fmla="*/ 11708 h 12133"/>
              <a:gd name="T120" fmla="*/ 5294 w 5666"/>
              <a:gd name="T121" fmla="*/ 11805 h 12133"/>
              <a:gd name="T122" fmla="*/ 5665 w 5666"/>
              <a:gd name="T123" fmla="*/ 1632 h 12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666" h="12133">
                <a:moveTo>
                  <a:pt x="5577" y="1632"/>
                </a:moveTo>
                <a:lnTo>
                  <a:pt x="5577" y="1632"/>
                </a:lnTo>
                <a:lnTo>
                  <a:pt x="5533" y="1623"/>
                </a:lnTo>
                <a:lnTo>
                  <a:pt x="5506" y="1597"/>
                </a:lnTo>
                <a:lnTo>
                  <a:pt x="5471" y="1561"/>
                </a:lnTo>
                <a:lnTo>
                  <a:pt x="5444" y="1526"/>
                </a:lnTo>
                <a:lnTo>
                  <a:pt x="5400" y="1447"/>
                </a:lnTo>
                <a:lnTo>
                  <a:pt x="5365" y="1420"/>
                </a:lnTo>
                <a:lnTo>
                  <a:pt x="5339" y="1403"/>
                </a:lnTo>
                <a:lnTo>
                  <a:pt x="5339" y="1403"/>
                </a:lnTo>
                <a:lnTo>
                  <a:pt x="5312" y="1394"/>
                </a:lnTo>
                <a:lnTo>
                  <a:pt x="5294" y="1376"/>
                </a:lnTo>
                <a:lnTo>
                  <a:pt x="5286" y="1350"/>
                </a:lnTo>
                <a:lnTo>
                  <a:pt x="5294" y="1323"/>
                </a:lnTo>
                <a:lnTo>
                  <a:pt x="5303" y="1261"/>
                </a:lnTo>
                <a:lnTo>
                  <a:pt x="5330" y="1217"/>
                </a:lnTo>
                <a:lnTo>
                  <a:pt x="5330" y="1217"/>
                </a:lnTo>
                <a:lnTo>
                  <a:pt x="5339" y="1200"/>
                </a:lnTo>
                <a:lnTo>
                  <a:pt x="5356" y="1191"/>
                </a:lnTo>
                <a:lnTo>
                  <a:pt x="5400" y="1182"/>
                </a:lnTo>
                <a:lnTo>
                  <a:pt x="5462" y="1173"/>
                </a:lnTo>
                <a:lnTo>
                  <a:pt x="5497" y="1156"/>
                </a:lnTo>
                <a:lnTo>
                  <a:pt x="5533" y="1138"/>
                </a:lnTo>
                <a:lnTo>
                  <a:pt x="5533" y="1138"/>
                </a:lnTo>
                <a:lnTo>
                  <a:pt x="5568" y="1120"/>
                </a:lnTo>
                <a:lnTo>
                  <a:pt x="5603" y="1111"/>
                </a:lnTo>
                <a:lnTo>
                  <a:pt x="5630" y="1111"/>
                </a:lnTo>
                <a:lnTo>
                  <a:pt x="5665" y="1111"/>
                </a:lnTo>
                <a:lnTo>
                  <a:pt x="5665" y="926"/>
                </a:lnTo>
                <a:lnTo>
                  <a:pt x="5665" y="926"/>
                </a:lnTo>
                <a:lnTo>
                  <a:pt x="5639" y="882"/>
                </a:lnTo>
                <a:lnTo>
                  <a:pt x="5621" y="838"/>
                </a:lnTo>
                <a:lnTo>
                  <a:pt x="5621" y="838"/>
                </a:lnTo>
                <a:lnTo>
                  <a:pt x="5603" y="803"/>
                </a:lnTo>
                <a:lnTo>
                  <a:pt x="5577" y="767"/>
                </a:lnTo>
                <a:lnTo>
                  <a:pt x="5533" y="750"/>
                </a:lnTo>
                <a:lnTo>
                  <a:pt x="5471" y="732"/>
                </a:lnTo>
                <a:lnTo>
                  <a:pt x="5418" y="723"/>
                </a:lnTo>
                <a:lnTo>
                  <a:pt x="5356" y="714"/>
                </a:lnTo>
                <a:lnTo>
                  <a:pt x="5294" y="723"/>
                </a:lnTo>
                <a:lnTo>
                  <a:pt x="5241" y="732"/>
                </a:lnTo>
                <a:lnTo>
                  <a:pt x="5241" y="732"/>
                </a:lnTo>
                <a:lnTo>
                  <a:pt x="5188" y="741"/>
                </a:lnTo>
                <a:lnTo>
                  <a:pt x="5144" y="750"/>
                </a:lnTo>
                <a:lnTo>
                  <a:pt x="5038" y="741"/>
                </a:lnTo>
                <a:lnTo>
                  <a:pt x="4950" y="723"/>
                </a:lnTo>
                <a:lnTo>
                  <a:pt x="4871" y="688"/>
                </a:lnTo>
                <a:lnTo>
                  <a:pt x="4871" y="688"/>
                </a:lnTo>
                <a:lnTo>
                  <a:pt x="4844" y="679"/>
                </a:lnTo>
                <a:lnTo>
                  <a:pt x="4818" y="688"/>
                </a:lnTo>
                <a:lnTo>
                  <a:pt x="4809" y="697"/>
                </a:lnTo>
                <a:lnTo>
                  <a:pt x="4809" y="723"/>
                </a:lnTo>
                <a:lnTo>
                  <a:pt x="4827" y="741"/>
                </a:lnTo>
                <a:lnTo>
                  <a:pt x="4844" y="767"/>
                </a:lnTo>
                <a:lnTo>
                  <a:pt x="4880" y="794"/>
                </a:lnTo>
                <a:lnTo>
                  <a:pt x="4924" y="803"/>
                </a:lnTo>
                <a:lnTo>
                  <a:pt x="4924" y="803"/>
                </a:lnTo>
                <a:lnTo>
                  <a:pt x="4968" y="820"/>
                </a:lnTo>
                <a:lnTo>
                  <a:pt x="4994" y="847"/>
                </a:lnTo>
                <a:lnTo>
                  <a:pt x="5003" y="873"/>
                </a:lnTo>
                <a:lnTo>
                  <a:pt x="5012" y="900"/>
                </a:lnTo>
                <a:lnTo>
                  <a:pt x="5012" y="961"/>
                </a:lnTo>
                <a:lnTo>
                  <a:pt x="5012" y="988"/>
                </a:lnTo>
                <a:lnTo>
                  <a:pt x="5012" y="1014"/>
                </a:lnTo>
                <a:lnTo>
                  <a:pt x="5012" y="1014"/>
                </a:lnTo>
                <a:lnTo>
                  <a:pt x="5021" y="1041"/>
                </a:lnTo>
                <a:lnTo>
                  <a:pt x="5012" y="1076"/>
                </a:lnTo>
                <a:lnTo>
                  <a:pt x="4994" y="1156"/>
                </a:lnTo>
                <a:lnTo>
                  <a:pt x="4950" y="1253"/>
                </a:lnTo>
                <a:lnTo>
                  <a:pt x="4897" y="1341"/>
                </a:lnTo>
                <a:lnTo>
                  <a:pt x="4897" y="1341"/>
                </a:lnTo>
                <a:lnTo>
                  <a:pt x="4871" y="1376"/>
                </a:lnTo>
                <a:lnTo>
                  <a:pt x="4862" y="1411"/>
                </a:lnTo>
                <a:lnTo>
                  <a:pt x="4862" y="1429"/>
                </a:lnTo>
                <a:lnTo>
                  <a:pt x="4871" y="1438"/>
                </a:lnTo>
                <a:lnTo>
                  <a:pt x="4888" y="1447"/>
                </a:lnTo>
                <a:lnTo>
                  <a:pt x="4915" y="1447"/>
                </a:lnTo>
                <a:lnTo>
                  <a:pt x="4994" y="1447"/>
                </a:lnTo>
                <a:lnTo>
                  <a:pt x="4994" y="1447"/>
                </a:lnTo>
                <a:lnTo>
                  <a:pt x="5030" y="1456"/>
                </a:lnTo>
                <a:lnTo>
                  <a:pt x="5065" y="1473"/>
                </a:lnTo>
                <a:lnTo>
                  <a:pt x="5083" y="1500"/>
                </a:lnTo>
                <a:lnTo>
                  <a:pt x="5091" y="1535"/>
                </a:lnTo>
                <a:lnTo>
                  <a:pt x="5100" y="1623"/>
                </a:lnTo>
                <a:lnTo>
                  <a:pt x="5109" y="1712"/>
                </a:lnTo>
                <a:lnTo>
                  <a:pt x="5109" y="1712"/>
                </a:lnTo>
                <a:lnTo>
                  <a:pt x="5100" y="1756"/>
                </a:lnTo>
                <a:lnTo>
                  <a:pt x="5091" y="1782"/>
                </a:lnTo>
                <a:lnTo>
                  <a:pt x="5056" y="1835"/>
                </a:lnTo>
                <a:lnTo>
                  <a:pt x="5030" y="1888"/>
                </a:lnTo>
                <a:lnTo>
                  <a:pt x="5021" y="1914"/>
                </a:lnTo>
                <a:lnTo>
                  <a:pt x="5012" y="1941"/>
                </a:lnTo>
                <a:lnTo>
                  <a:pt x="5012" y="1941"/>
                </a:lnTo>
                <a:lnTo>
                  <a:pt x="5012" y="1967"/>
                </a:lnTo>
                <a:lnTo>
                  <a:pt x="4994" y="1967"/>
                </a:lnTo>
                <a:lnTo>
                  <a:pt x="4977" y="1967"/>
                </a:lnTo>
                <a:lnTo>
                  <a:pt x="4959" y="1959"/>
                </a:lnTo>
                <a:lnTo>
                  <a:pt x="4915" y="1932"/>
                </a:lnTo>
                <a:lnTo>
                  <a:pt x="4897" y="1932"/>
                </a:lnTo>
                <a:lnTo>
                  <a:pt x="4888" y="1932"/>
                </a:lnTo>
                <a:lnTo>
                  <a:pt x="4888" y="1932"/>
                </a:lnTo>
                <a:lnTo>
                  <a:pt x="4871" y="1950"/>
                </a:lnTo>
                <a:lnTo>
                  <a:pt x="4862" y="1950"/>
                </a:lnTo>
                <a:lnTo>
                  <a:pt x="4836" y="1932"/>
                </a:lnTo>
                <a:lnTo>
                  <a:pt x="4818" y="1897"/>
                </a:lnTo>
                <a:lnTo>
                  <a:pt x="4800" y="1853"/>
                </a:lnTo>
                <a:lnTo>
                  <a:pt x="4800" y="1853"/>
                </a:lnTo>
                <a:lnTo>
                  <a:pt x="4783" y="1826"/>
                </a:lnTo>
                <a:lnTo>
                  <a:pt x="4756" y="1817"/>
                </a:lnTo>
                <a:lnTo>
                  <a:pt x="4721" y="1809"/>
                </a:lnTo>
                <a:lnTo>
                  <a:pt x="4677" y="1800"/>
                </a:lnTo>
                <a:lnTo>
                  <a:pt x="4588" y="1800"/>
                </a:lnTo>
                <a:lnTo>
                  <a:pt x="4536" y="1800"/>
                </a:lnTo>
                <a:lnTo>
                  <a:pt x="4500" y="1791"/>
                </a:lnTo>
                <a:lnTo>
                  <a:pt x="4500" y="1791"/>
                </a:lnTo>
                <a:lnTo>
                  <a:pt x="4465" y="1782"/>
                </a:lnTo>
                <a:lnTo>
                  <a:pt x="4430" y="1782"/>
                </a:lnTo>
                <a:lnTo>
                  <a:pt x="4403" y="1791"/>
                </a:lnTo>
                <a:lnTo>
                  <a:pt x="4385" y="1800"/>
                </a:lnTo>
                <a:lnTo>
                  <a:pt x="4341" y="1835"/>
                </a:lnTo>
                <a:lnTo>
                  <a:pt x="4306" y="1879"/>
                </a:lnTo>
                <a:lnTo>
                  <a:pt x="4306" y="1879"/>
                </a:lnTo>
                <a:lnTo>
                  <a:pt x="4288" y="1906"/>
                </a:lnTo>
                <a:lnTo>
                  <a:pt x="4262" y="1932"/>
                </a:lnTo>
                <a:lnTo>
                  <a:pt x="4191" y="1967"/>
                </a:lnTo>
                <a:lnTo>
                  <a:pt x="4112" y="1985"/>
                </a:lnTo>
                <a:lnTo>
                  <a:pt x="4041" y="1994"/>
                </a:lnTo>
                <a:lnTo>
                  <a:pt x="4041" y="1994"/>
                </a:lnTo>
                <a:lnTo>
                  <a:pt x="4015" y="2012"/>
                </a:lnTo>
                <a:lnTo>
                  <a:pt x="3980" y="2029"/>
                </a:lnTo>
                <a:lnTo>
                  <a:pt x="3900" y="2082"/>
                </a:lnTo>
                <a:lnTo>
                  <a:pt x="3830" y="2153"/>
                </a:lnTo>
                <a:lnTo>
                  <a:pt x="3759" y="2206"/>
                </a:lnTo>
                <a:lnTo>
                  <a:pt x="3759" y="2206"/>
                </a:lnTo>
                <a:lnTo>
                  <a:pt x="3733" y="2223"/>
                </a:lnTo>
                <a:lnTo>
                  <a:pt x="3715" y="2250"/>
                </a:lnTo>
                <a:lnTo>
                  <a:pt x="3697" y="2285"/>
                </a:lnTo>
                <a:lnTo>
                  <a:pt x="3697" y="2312"/>
                </a:lnTo>
                <a:lnTo>
                  <a:pt x="3706" y="2347"/>
                </a:lnTo>
                <a:lnTo>
                  <a:pt x="3715" y="2382"/>
                </a:lnTo>
                <a:lnTo>
                  <a:pt x="3741" y="2426"/>
                </a:lnTo>
                <a:lnTo>
                  <a:pt x="3777" y="2462"/>
                </a:lnTo>
                <a:lnTo>
                  <a:pt x="3777" y="2462"/>
                </a:lnTo>
                <a:lnTo>
                  <a:pt x="3847" y="2541"/>
                </a:lnTo>
                <a:lnTo>
                  <a:pt x="3883" y="2603"/>
                </a:lnTo>
                <a:lnTo>
                  <a:pt x="3900" y="2647"/>
                </a:lnTo>
                <a:lnTo>
                  <a:pt x="3900" y="2700"/>
                </a:lnTo>
                <a:lnTo>
                  <a:pt x="3900" y="2700"/>
                </a:lnTo>
                <a:lnTo>
                  <a:pt x="3891" y="2709"/>
                </a:lnTo>
                <a:lnTo>
                  <a:pt x="3883" y="2717"/>
                </a:lnTo>
                <a:lnTo>
                  <a:pt x="3847" y="2726"/>
                </a:lnTo>
                <a:lnTo>
                  <a:pt x="3794" y="2735"/>
                </a:lnTo>
                <a:lnTo>
                  <a:pt x="3741" y="2726"/>
                </a:lnTo>
                <a:lnTo>
                  <a:pt x="3680" y="2726"/>
                </a:lnTo>
                <a:lnTo>
                  <a:pt x="3618" y="2709"/>
                </a:lnTo>
                <a:lnTo>
                  <a:pt x="3574" y="2700"/>
                </a:lnTo>
                <a:lnTo>
                  <a:pt x="3547" y="2673"/>
                </a:lnTo>
                <a:lnTo>
                  <a:pt x="3547" y="2673"/>
                </a:lnTo>
                <a:lnTo>
                  <a:pt x="3521" y="2656"/>
                </a:lnTo>
                <a:lnTo>
                  <a:pt x="3485" y="2638"/>
                </a:lnTo>
                <a:lnTo>
                  <a:pt x="3397" y="2612"/>
                </a:lnTo>
                <a:lnTo>
                  <a:pt x="3309" y="2603"/>
                </a:lnTo>
                <a:lnTo>
                  <a:pt x="3238" y="2603"/>
                </a:lnTo>
                <a:lnTo>
                  <a:pt x="3238" y="2603"/>
                </a:lnTo>
                <a:lnTo>
                  <a:pt x="3203" y="2603"/>
                </a:lnTo>
                <a:lnTo>
                  <a:pt x="3168" y="2576"/>
                </a:lnTo>
                <a:lnTo>
                  <a:pt x="3080" y="2506"/>
                </a:lnTo>
                <a:lnTo>
                  <a:pt x="2982" y="2435"/>
                </a:lnTo>
                <a:lnTo>
                  <a:pt x="2938" y="2409"/>
                </a:lnTo>
                <a:lnTo>
                  <a:pt x="2894" y="2400"/>
                </a:lnTo>
                <a:lnTo>
                  <a:pt x="2894" y="2400"/>
                </a:lnTo>
                <a:lnTo>
                  <a:pt x="2868" y="2409"/>
                </a:lnTo>
                <a:lnTo>
                  <a:pt x="2832" y="2417"/>
                </a:lnTo>
                <a:lnTo>
                  <a:pt x="2806" y="2435"/>
                </a:lnTo>
                <a:lnTo>
                  <a:pt x="2788" y="2462"/>
                </a:lnTo>
                <a:lnTo>
                  <a:pt x="2744" y="2514"/>
                </a:lnTo>
                <a:lnTo>
                  <a:pt x="2718" y="2567"/>
                </a:lnTo>
                <a:lnTo>
                  <a:pt x="2718" y="2567"/>
                </a:lnTo>
                <a:lnTo>
                  <a:pt x="2709" y="2585"/>
                </a:lnTo>
                <a:lnTo>
                  <a:pt x="2709" y="2603"/>
                </a:lnTo>
                <a:lnTo>
                  <a:pt x="2735" y="2638"/>
                </a:lnTo>
                <a:lnTo>
                  <a:pt x="2771" y="2682"/>
                </a:lnTo>
                <a:lnTo>
                  <a:pt x="2806" y="2744"/>
                </a:lnTo>
                <a:lnTo>
                  <a:pt x="2806" y="2744"/>
                </a:lnTo>
                <a:lnTo>
                  <a:pt x="2824" y="2770"/>
                </a:lnTo>
                <a:lnTo>
                  <a:pt x="2859" y="2797"/>
                </a:lnTo>
                <a:lnTo>
                  <a:pt x="2894" y="2815"/>
                </a:lnTo>
                <a:lnTo>
                  <a:pt x="2938" y="2823"/>
                </a:lnTo>
                <a:lnTo>
                  <a:pt x="3018" y="2841"/>
                </a:lnTo>
                <a:lnTo>
                  <a:pt x="3097" y="2841"/>
                </a:lnTo>
                <a:lnTo>
                  <a:pt x="3097" y="2841"/>
                </a:lnTo>
                <a:lnTo>
                  <a:pt x="3124" y="2850"/>
                </a:lnTo>
                <a:lnTo>
                  <a:pt x="3141" y="2859"/>
                </a:lnTo>
                <a:lnTo>
                  <a:pt x="3150" y="2885"/>
                </a:lnTo>
                <a:lnTo>
                  <a:pt x="3150" y="2912"/>
                </a:lnTo>
                <a:lnTo>
                  <a:pt x="3141" y="2973"/>
                </a:lnTo>
                <a:lnTo>
                  <a:pt x="3124" y="3026"/>
                </a:lnTo>
                <a:lnTo>
                  <a:pt x="3124" y="3026"/>
                </a:lnTo>
                <a:lnTo>
                  <a:pt x="3106" y="3044"/>
                </a:lnTo>
                <a:lnTo>
                  <a:pt x="3080" y="3062"/>
                </a:lnTo>
                <a:lnTo>
                  <a:pt x="3018" y="3079"/>
                </a:lnTo>
                <a:lnTo>
                  <a:pt x="2982" y="3088"/>
                </a:lnTo>
                <a:lnTo>
                  <a:pt x="2947" y="3079"/>
                </a:lnTo>
                <a:lnTo>
                  <a:pt x="2921" y="3070"/>
                </a:lnTo>
                <a:lnTo>
                  <a:pt x="2894" y="3053"/>
                </a:lnTo>
                <a:lnTo>
                  <a:pt x="2894" y="3053"/>
                </a:lnTo>
                <a:lnTo>
                  <a:pt x="2877" y="3044"/>
                </a:lnTo>
                <a:lnTo>
                  <a:pt x="2841" y="3035"/>
                </a:lnTo>
                <a:lnTo>
                  <a:pt x="2771" y="3026"/>
                </a:lnTo>
                <a:lnTo>
                  <a:pt x="2700" y="3017"/>
                </a:lnTo>
                <a:lnTo>
                  <a:pt x="2674" y="3009"/>
                </a:lnTo>
                <a:lnTo>
                  <a:pt x="2665" y="2991"/>
                </a:lnTo>
                <a:lnTo>
                  <a:pt x="2665" y="2991"/>
                </a:lnTo>
                <a:lnTo>
                  <a:pt x="2656" y="2956"/>
                </a:lnTo>
                <a:lnTo>
                  <a:pt x="2638" y="2929"/>
                </a:lnTo>
                <a:lnTo>
                  <a:pt x="2612" y="2903"/>
                </a:lnTo>
                <a:lnTo>
                  <a:pt x="2577" y="2876"/>
                </a:lnTo>
                <a:lnTo>
                  <a:pt x="2541" y="2850"/>
                </a:lnTo>
                <a:lnTo>
                  <a:pt x="2488" y="2841"/>
                </a:lnTo>
                <a:lnTo>
                  <a:pt x="2444" y="2832"/>
                </a:lnTo>
                <a:lnTo>
                  <a:pt x="2391" y="2832"/>
                </a:lnTo>
                <a:lnTo>
                  <a:pt x="2391" y="2832"/>
                </a:lnTo>
                <a:lnTo>
                  <a:pt x="2347" y="2832"/>
                </a:lnTo>
                <a:lnTo>
                  <a:pt x="2312" y="2832"/>
                </a:lnTo>
                <a:lnTo>
                  <a:pt x="2285" y="2815"/>
                </a:lnTo>
                <a:lnTo>
                  <a:pt x="2259" y="2797"/>
                </a:lnTo>
                <a:lnTo>
                  <a:pt x="2250" y="2770"/>
                </a:lnTo>
                <a:lnTo>
                  <a:pt x="2241" y="2735"/>
                </a:lnTo>
                <a:lnTo>
                  <a:pt x="2241" y="2665"/>
                </a:lnTo>
                <a:lnTo>
                  <a:pt x="2241" y="2665"/>
                </a:lnTo>
                <a:lnTo>
                  <a:pt x="2241" y="2620"/>
                </a:lnTo>
                <a:lnTo>
                  <a:pt x="2232" y="2594"/>
                </a:lnTo>
                <a:lnTo>
                  <a:pt x="2206" y="2532"/>
                </a:lnTo>
                <a:lnTo>
                  <a:pt x="2179" y="2488"/>
                </a:lnTo>
                <a:lnTo>
                  <a:pt x="2171" y="2462"/>
                </a:lnTo>
                <a:lnTo>
                  <a:pt x="2171" y="2444"/>
                </a:lnTo>
                <a:lnTo>
                  <a:pt x="2171" y="2444"/>
                </a:lnTo>
                <a:lnTo>
                  <a:pt x="2162" y="2400"/>
                </a:lnTo>
                <a:lnTo>
                  <a:pt x="2144" y="2347"/>
                </a:lnTo>
                <a:lnTo>
                  <a:pt x="2144" y="2320"/>
                </a:lnTo>
                <a:lnTo>
                  <a:pt x="2144" y="2294"/>
                </a:lnTo>
                <a:lnTo>
                  <a:pt x="2153" y="2276"/>
                </a:lnTo>
                <a:lnTo>
                  <a:pt x="2179" y="2250"/>
                </a:lnTo>
                <a:lnTo>
                  <a:pt x="2179" y="2250"/>
                </a:lnTo>
                <a:lnTo>
                  <a:pt x="2197" y="2232"/>
                </a:lnTo>
                <a:lnTo>
                  <a:pt x="2206" y="2214"/>
                </a:lnTo>
                <a:lnTo>
                  <a:pt x="2215" y="2188"/>
                </a:lnTo>
                <a:lnTo>
                  <a:pt x="2215" y="2162"/>
                </a:lnTo>
                <a:lnTo>
                  <a:pt x="2206" y="2117"/>
                </a:lnTo>
                <a:lnTo>
                  <a:pt x="2197" y="2064"/>
                </a:lnTo>
                <a:lnTo>
                  <a:pt x="2197" y="2064"/>
                </a:lnTo>
                <a:lnTo>
                  <a:pt x="2197" y="2038"/>
                </a:lnTo>
                <a:lnTo>
                  <a:pt x="2179" y="2012"/>
                </a:lnTo>
                <a:lnTo>
                  <a:pt x="2162" y="1985"/>
                </a:lnTo>
                <a:lnTo>
                  <a:pt x="2127" y="1959"/>
                </a:lnTo>
                <a:lnTo>
                  <a:pt x="2091" y="1932"/>
                </a:lnTo>
                <a:lnTo>
                  <a:pt x="2056" y="1914"/>
                </a:lnTo>
                <a:lnTo>
                  <a:pt x="2012" y="1897"/>
                </a:lnTo>
                <a:lnTo>
                  <a:pt x="1968" y="1897"/>
                </a:lnTo>
                <a:lnTo>
                  <a:pt x="1968" y="1897"/>
                </a:lnTo>
                <a:lnTo>
                  <a:pt x="1932" y="1888"/>
                </a:lnTo>
                <a:lnTo>
                  <a:pt x="1906" y="1879"/>
                </a:lnTo>
                <a:lnTo>
                  <a:pt x="1888" y="1862"/>
                </a:lnTo>
                <a:lnTo>
                  <a:pt x="1871" y="1835"/>
                </a:lnTo>
                <a:lnTo>
                  <a:pt x="1844" y="1791"/>
                </a:lnTo>
                <a:lnTo>
                  <a:pt x="1818" y="1773"/>
                </a:lnTo>
                <a:lnTo>
                  <a:pt x="1791" y="1764"/>
                </a:lnTo>
                <a:lnTo>
                  <a:pt x="1791" y="1764"/>
                </a:lnTo>
                <a:lnTo>
                  <a:pt x="1756" y="1747"/>
                </a:lnTo>
                <a:lnTo>
                  <a:pt x="1712" y="1729"/>
                </a:lnTo>
                <a:lnTo>
                  <a:pt x="1615" y="1659"/>
                </a:lnTo>
                <a:lnTo>
                  <a:pt x="1535" y="1588"/>
                </a:lnTo>
                <a:lnTo>
                  <a:pt x="1509" y="1553"/>
                </a:lnTo>
                <a:lnTo>
                  <a:pt x="1500" y="1526"/>
                </a:lnTo>
                <a:lnTo>
                  <a:pt x="1500" y="1526"/>
                </a:lnTo>
                <a:lnTo>
                  <a:pt x="1491" y="1500"/>
                </a:lnTo>
                <a:lnTo>
                  <a:pt x="1474" y="1482"/>
                </a:lnTo>
                <a:lnTo>
                  <a:pt x="1421" y="1456"/>
                </a:lnTo>
                <a:lnTo>
                  <a:pt x="1385" y="1438"/>
                </a:lnTo>
                <a:lnTo>
                  <a:pt x="1385" y="1438"/>
                </a:lnTo>
                <a:lnTo>
                  <a:pt x="1394" y="1429"/>
                </a:lnTo>
                <a:lnTo>
                  <a:pt x="1394" y="1429"/>
                </a:lnTo>
                <a:lnTo>
                  <a:pt x="1412" y="1420"/>
                </a:lnTo>
                <a:lnTo>
                  <a:pt x="1438" y="1420"/>
                </a:lnTo>
                <a:lnTo>
                  <a:pt x="1500" y="1429"/>
                </a:lnTo>
                <a:lnTo>
                  <a:pt x="1571" y="1464"/>
                </a:lnTo>
                <a:lnTo>
                  <a:pt x="1632" y="1517"/>
                </a:lnTo>
                <a:lnTo>
                  <a:pt x="1632" y="1517"/>
                </a:lnTo>
                <a:lnTo>
                  <a:pt x="1703" y="1570"/>
                </a:lnTo>
                <a:lnTo>
                  <a:pt x="1791" y="1623"/>
                </a:lnTo>
                <a:lnTo>
                  <a:pt x="1906" y="1659"/>
                </a:lnTo>
                <a:lnTo>
                  <a:pt x="2047" y="1694"/>
                </a:lnTo>
                <a:lnTo>
                  <a:pt x="2047" y="1694"/>
                </a:lnTo>
                <a:lnTo>
                  <a:pt x="2118" y="1703"/>
                </a:lnTo>
                <a:lnTo>
                  <a:pt x="2179" y="1720"/>
                </a:lnTo>
                <a:lnTo>
                  <a:pt x="2294" y="1764"/>
                </a:lnTo>
                <a:lnTo>
                  <a:pt x="2418" y="1817"/>
                </a:lnTo>
                <a:lnTo>
                  <a:pt x="2488" y="1835"/>
                </a:lnTo>
                <a:lnTo>
                  <a:pt x="2568" y="1853"/>
                </a:lnTo>
                <a:lnTo>
                  <a:pt x="2568" y="1853"/>
                </a:lnTo>
                <a:lnTo>
                  <a:pt x="2877" y="1906"/>
                </a:lnTo>
                <a:lnTo>
                  <a:pt x="3256" y="1967"/>
                </a:lnTo>
                <a:lnTo>
                  <a:pt x="3256" y="1967"/>
                </a:lnTo>
                <a:lnTo>
                  <a:pt x="3318" y="1967"/>
                </a:lnTo>
                <a:lnTo>
                  <a:pt x="3388" y="1967"/>
                </a:lnTo>
                <a:lnTo>
                  <a:pt x="3450" y="1959"/>
                </a:lnTo>
                <a:lnTo>
                  <a:pt x="3521" y="1941"/>
                </a:lnTo>
                <a:lnTo>
                  <a:pt x="3653" y="1897"/>
                </a:lnTo>
                <a:lnTo>
                  <a:pt x="3777" y="1835"/>
                </a:lnTo>
                <a:lnTo>
                  <a:pt x="3891" y="1764"/>
                </a:lnTo>
                <a:lnTo>
                  <a:pt x="3997" y="1694"/>
                </a:lnTo>
                <a:lnTo>
                  <a:pt x="4068" y="1632"/>
                </a:lnTo>
                <a:lnTo>
                  <a:pt x="4121" y="1588"/>
                </a:lnTo>
                <a:lnTo>
                  <a:pt x="4121" y="1588"/>
                </a:lnTo>
                <a:lnTo>
                  <a:pt x="4147" y="1553"/>
                </a:lnTo>
                <a:lnTo>
                  <a:pt x="4156" y="1509"/>
                </a:lnTo>
                <a:lnTo>
                  <a:pt x="4156" y="1456"/>
                </a:lnTo>
                <a:lnTo>
                  <a:pt x="4138" y="1403"/>
                </a:lnTo>
                <a:lnTo>
                  <a:pt x="4112" y="1306"/>
                </a:lnTo>
                <a:lnTo>
                  <a:pt x="4094" y="1270"/>
                </a:lnTo>
                <a:lnTo>
                  <a:pt x="4094" y="1235"/>
                </a:lnTo>
                <a:lnTo>
                  <a:pt x="4094" y="1235"/>
                </a:lnTo>
                <a:lnTo>
                  <a:pt x="4085" y="1217"/>
                </a:lnTo>
                <a:lnTo>
                  <a:pt x="4068" y="1191"/>
                </a:lnTo>
                <a:lnTo>
                  <a:pt x="4015" y="1164"/>
                </a:lnTo>
                <a:lnTo>
                  <a:pt x="3962" y="1138"/>
                </a:lnTo>
                <a:lnTo>
                  <a:pt x="3935" y="1120"/>
                </a:lnTo>
                <a:lnTo>
                  <a:pt x="3918" y="1103"/>
                </a:lnTo>
                <a:lnTo>
                  <a:pt x="3918" y="1103"/>
                </a:lnTo>
                <a:lnTo>
                  <a:pt x="3891" y="1059"/>
                </a:lnTo>
                <a:lnTo>
                  <a:pt x="3838" y="1014"/>
                </a:lnTo>
                <a:lnTo>
                  <a:pt x="3803" y="988"/>
                </a:lnTo>
                <a:lnTo>
                  <a:pt x="3768" y="970"/>
                </a:lnTo>
                <a:lnTo>
                  <a:pt x="3724" y="961"/>
                </a:lnTo>
                <a:lnTo>
                  <a:pt x="3680" y="953"/>
                </a:lnTo>
                <a:lnTo>
                  <a:pt x="3680" y="953"/>
                </a:lnTo>
                <a:lnTo>
                  <a:pt x="3635" y="953"/>
                </a:lnTo>
                <a:lnTo>
                  <a:pt x="3600" y="935"/>
                </a:lnTo>
                <a:lnTo>
                  <a:pt x="3565" y="909"/>
                </a:lnTo>
                <a:lnTo>
                  <a:pt x="3547" y="882"/>
                </a:lnTo>
                <a:lnTo>
                  <a:pt x="3494" y="838"/>
                </a:lnTo>
                <a:lnTo>
                  <a:pt x="3468" y="820"/>
                </a:lnTo>
                <a:lnTo>
                  <a:pt x="3432" y="820"/>
                </a:lnTo>
                <a:lnTo>
                  <a:pt x="3432" y="820"/>
                </a:lnTo>
                <a:lnTo>
                  <a:pt x="3397" y="820"/>
                </a:lnTo>
                <a:lnTo>
                  <a:pt x="3353" y="811"/>
                </a:lnTo>
                <a:lnTo>
                  <a:pt x="3318" y="803"/>
                </a:lnTo>
                <a:lnTo>
                  <a:pt x="3274" y="776"/>
                </a:lnTo>
                <a:lnTo>
                  <a:pt x="3159" y="706"/>
                </a:lnTo>
                <a:lnTo>
                  <a:pt x="2991" y="600"/>
                </a:lnTo>
                <a:lnTo>
                  <a:pt x="2991" y="600"/>
                </a:lnTo>
                <a:lnTo>
                  <a:pt x="2894" y="538"/>
                </a:lnTo>
                <a:lnTo>
                  <a:pt x="2788" y="476"/>
                </a:lnTo>
                <a:lnTo>
                  <a:pt x="2674" y="432"/>
                </a:lnTo>
                <a:lnTo>
                  <a:pt x="2577" y="388"/>
                </a:lnTo>
                <a:lnTo>
                  <a:pt x="2479" y="353"/>
                </a:lnTo>
                <a:lnTo>
                  <a:pt x="2400" y="335"/>
                </a:lnTo>
                <a:lnTo>
                  <a:pt x="2338" y="326"/>
                </a:lnTo>
                <a:lnTo>
                  <a:pt x="2303" y="326"/>
                </a:lnTo>
                <a:lnTo>
                  <a:pt x="2303" y="326"/>
                </a:lnTo>
                <a:lnTo>
                  <a:pt x="2259" y="344"/>
                </a:lnTo>
                <a:lnTo>
                  <a:pt x="2215" y="353"/>
                </a:lnTo>
                <a:lnTo>
                  <a:pt x="2197" y="353"/>
                </a:lnTo>
                <a:lnTo>
                  <a:pt x="2179" y="344"/>
                </a:lnTo>
                <a:lnTo>
                  <a:pt x="2144" y="308"/>
                </a:lnTo>
                <a:lnTo>
                  <a:pt x="2144" y="308"/>
                </a:lnTo>
                <a:lnTo>
                  <a:pt x="2127" y="291"/>
                </a:lnTo>
                <a:lnTo>
                  <a:pt x="2100" y="273"/>
                </a:lnTo>
                <a:lnTo>
                  <a:pt x="2074" y="264"/>
                </a:lnTo>
                <a:lnTo>
                  <a:pt x="2047" y="264"/>
                </a:lnTo>
                <a:lnTo>
                  <a:pt x="1985" y="273"/>
                </a:lnTo>
                <a:lnTo>
                  <a:pt x="1932" y="308"/>
                </a:lnTo>
                <a:lnTo>
                  <a:pt x="1932" y="308"/>
                </a:lnTo>
                <a:lnTo>
                  <a:pt x="1906" y="317"/>
                </a:lnTo>
                <a:lnTo>
                  <a:pt x="1879" y="317"/>
                </a:lnTo>
                <a:lnTo>
                  <a:pt x="1818" y="308"/>
                </a:lnTo>
                <a:lnTo>
                  <a:pt x="1747" y="282"/>
                </a:lnTo>
                <a:lnTo>
                  <a:pt x="1703" y="282"/>
                </a:lnTo>
                <a:lnTo>
                  <a:pt x="1659" y="291"/>
                </a:lnTo>
                <a:lnTo>
                  <a:pt x="1659" y="291"/>
                </a:lnTo>
                <a:lnTo>
                  <a:pt x="1615" y="291"/>
                </a:lnTo>
                <a:lnTo>
                  <a:pt x="1571" y="291"/>
                </a:lnTo>
                <a:lnTo>
                  <a:pt x="1535" y="282"/>
                </a:lnTo>
                <a:lnTo>
                  <a:pt x="1509" y="264"/>
                </a:lnTo>
                <a:lnTo>
                  <a:pt x="1491" y="247"/>
                </a:lnTo>
                <a:lnTo>
                  <a:pt x="1482" y="229"/>
                </a:lnTo>
                <a:lnTo>
                  <a:pt x="1482" y="211"/>
                </a:lnTo>
                <a:lnTo>
                  <a:pt x="1491" y="194"/>
                </a:lnTo>
                <a:lnTo>
                  <a:pt x="1491" y="194"/>
                </a:lnTo>
                <a:lnTo>
                  <a:pt x="1509" y="176"/>
                </a:lnTo>
                <a:lnTo>
                  <a:pt x="1544" y="176"/>
                </a:lnTo>
                <a:lnTo>
                  <a:pt x="1615" y="167"/>
                </a:lnTo>
                <a:lnTo>
                  <a:pt x="1685" y="158"/>
                </a:lnTo>
                <a:lnTo>
                  <a:pt x="1703" y="141"/>
                </a:lnTo>
                <a:lnTo>
                  <a:pt x="1712" y="123"/>
                </a:lnTo>
                <a:lnTo>
                  <a:pt x="1712" y="123"/>
                </a:lnTo>
                <a:lnTo>
                  <a:pt x="1703" y="106"/>
                </a:lnTo>
                <a:lnTo>
                  <a:pt x="1694" y="88"/>
                </a:lnTo>
                <a:lnTo>
                  <a:pt x="1650" y="88"/>
                </a:lnTo>
                <a:lnTo>
                  <a:pt x="1597" y="79"/>
                </a:lnTo>
                <a:lnTo>
                  <a:pt x="1553" y="61"/>
                </a:lnTo>
                <a:lnTo>
                  <a:pt x="1518" y="44"/>
                </a:lnTo>
                <a:lnTo>
                  <a:pt x="1518" y="44"/>
                </a:lnTo>
                <a:lnTo>
                  <a:pt x="1474" y="17"/>
                </a:lnTo>
                <a:lnTo>
                  <a:pt x="1438" y="8"/>
                </a:lnTo>
                <a:lnTo>
                  <a:pt x="1403" y="0"/>
                </a:lnTo>
                <a:lnTo>
                  <a:pt x="1376" y="8"/>
                </a:lnTo>
                <a:lnTo>
                  <a:pt x="1350" y="17"/>
                </a:lnTo>
                <a:lnTo>
                  <a:pt x="1332" y="35"/>
                </a:lnTo>
                <a:lnTo>
                  <a:pt x="1306" y="79"/>
                </a:lnTo>
                <a:lnTo>
                  <a:pt x="1306" y="79"/>
                </a:lnTo>
                <a:lnTo>
                  <a:pt x="1288" y="106"/>
                </a:lnTo>
                <a:lnTo>
                  <a:pt x="1271" y="114"/>
                </a:lnTo>
                <a:lnTo>
                  <a:pt x="1253" y="123"/>
                </a:lnTo>
                <a:lnTo>
                  <a:pt x="1226" y="123"/>
                </a:lnTo>
                <a:lnTo>
                  <a:pt x="1174" y="106"/>
                </a:lnTo>
                <a:lnTo>
                  <a:pt x="1121" y="70"/>
                </a:lnTo>
                <a:lnTo>
                  <a:pt x="1121" y="70"/>
                </a:lnTo>
                <a:lnTo>
                  <a:pt x="1103" y="61"/>
                </a:lnTo>
                <a:lnTo>
                  <a:pt x="1103" y="61"/>
                </a:lnTo>
                <a:lnTo>
                  <a:pt x="1094" y="97"/>
                </a:lnTo>
                <a:lnTo>
                  <a:pt x="1076" y="123"/>
                </a:lnTo>
                <a:lnTo>
                  <a:pt x="1059" y="141"/>
                </a:lnTo>
                <a:lnTo>
                  <a:pt x="1041" y="158"/>
                </a:lnTo>
                <a:lnTo>
                  <a:pt x="1023" y="167"/>
                </a:lnTo>
                <a:lnTo>
                  <a:pt x="997" y="167"/>
                </a:lnTo>
                <a:lnTo>
                  <a:pt x="953" y="167"/>
                </a:lnTo>
                <a:lnTo>
                  <a:pt x="953" y="167"/>
                </a:lnTo>
                <a:lnTo>
                  <a:pt x="918" y="167"/>
                </a:lnTo>
                <a:lnTo>
                  <a:pt x="891" y="176"/>
                </a:lnTo>
                <a:lnTo>
                  <a:pt x="829" y="211"/>
                </a:lnTo>
                <a:lnTo>
                  <a:pt x="768" y="256"/>
                </a:lnTo>
                <a:lnTo>
                  <a:pt x="741" y="273"/>
                </a:lnTo>
                <a:lnTo>
                  <a:pt x="706" y="282"/>
                </a:lnTo>
                <a:lnTo>
                  <a:pt x="706" y="282"/>
                </a:lnTo>
                <a:lnTo>
                  <a:pt x="671" y="282"/>
                </a:lnTo>
                <a:lnTo>
                  <a:pt x="635" y="300"/>
                </a:lnTo>
                <a:lnTo>
                  <a:pt x="609" y="317"/>
                </a:lnTo>
                <a:lnTo>
                  <a:pt x="573" y="335"/>
                </a:lnTo>
                <a:lnTo>
                  <a:pt x="529" y="397"/>
                </a:lnTo>
                <a:lnTo>
                  <a:pt x="512" y="423"/>
                </a:lnTo>
                <a:lnTo>
                  <a:pt x="503" y="458"/>
                </a:lnTo>
                <a:lnTo>
                  <a:pt x="503" y="458"/>
                </a:lnTo>
                <a:lnTo>
                  <a:pt x="494" y="476"/>
                </a:lnTo>
                <a:lnTo>
                  <a:pt x="476" y="494"/>
                </a:lnTo>
                <a:lnTo>
                  <a:pt x="441" y="511"/>
                </a:lnTo>
                <a:lnTo>
                  <a:pt x="406" y="520"/>
                </a:lnTo>
                <a:lnTo>
                  <a:pt x="388" y="529"/>
                </a:lnTo>
                <a:lnTo>
                  <a:pt x="388" y="547"/>
                </a:lnTo>
                <a:lnTo>
                  <a:pt x="388" y="547"/>
                </a:lnTo>
                <a:lnTo>
                  <a:pt x="388" y="582"/>
                </a:lnTo>
                <a:lnTo>
                  <a:pt x="379" y="626"/>
                </a:lnTo>
                <a:lnTo>
                  <a:pt x="371" y="661"/>
                </a:lnTo>
                <a:lnTo>
                  <a:pt x="344" y="697"/>
                </a:lnTo>
                <a:lnTo>
                  <a:pt x="344" y="697"/>
                </a:lnTo>
                <a:lnTo>
                  <a:pt x="335" y="723"/>
                </a:lnTo>
                <a:lnTo>
                  <a:pt x="326" y="741"/>
                </a:lnTo>
                <a:lnTo>
                  <a:pt x="326" y="750"/>
                </a:lnTo>
                <a:lnTo>
                  <a:pt x="335" y="767"/>
                </a:lnTo>
                <a:lnTo>
                  <a:pt x="388" y="864"/>
                </a:lnTo>
                <a:lnTo>
                  <a:pt x="388" y="864"/>
                </a:lnTo>
                <a:lnTo>
                  <a:pt x="406" y="900"/>
                </a:lnTo>
                <a:lnTo>
                  <a:pt x="432" y="917"/>
                </a:lnTo>
                <a:lnTo>
                  <a:pt x="476" y="944"/>
                </a:lnTo>
                <a:lnTo>
                  <a:pt x="529" y="961"/>
                </a:lnTo>
                <a:lnTo>
                  <a:pt x="573" y="970"/>
                </a:lnTo>
                <a:lnTo>
                  <a:pt x="573" y="970"/>
                </a:lnTo>
                <a:lnTo>
                  <a:pt x="626" y="1014"/>
                </a:lnTo>
                <a:lnTo>
                  <a:pt x="697" y="1076"/>
                </a:lnTo>
                <a:lnTo>
                  <a:pt x="759" y="1138"/>
                </a:lnTo>
                <a:lnTo>
                  <a:pt x="776" y="1173"/>
                </a:lnTo>
                <a:lnTo>
                  <a:pt x="785" y="1191"/>
                </a:lnTo>
                <a:lnTo>
                  <a:pt x="785" y="1191"/>
                </a:lnTo>
                <a:lnTo>
                  <a:pt x="776" y="1217"/>
                </a:lnTo>
                <a:lnTo>
                  <a:pt x="759" y="1244"/>
                </a:lnTo>
                <a:lnTo>
                  <a:pt x="715" y="1306"/>
                </a:lnTo>
                <a:lnTo>
                  <a:pt x="653" y="1367"/>
                </a:lnTo>
                <a:lnTo>
                  <a:pt x="600" y="1411"/>
                </a:lnTo>
                <a:lnTo>
                  <a:pt x="600" y="1411"/>
                </a:lnTo>
                <a:lnTo>
                  <a:pt x="556" y="1447"/>
                </a:lnTo>
                <a:lnTo>
                  <a:pt x="521" y="1491"/>
                </a:lnTo>
                <a:lnTo>
                  <a:pt x="512" y="1517"/>
                </a:lnTo>
                <a:lnTo>
                  <a:pt x="503" y="1544"/>
                </a:lnTo>
                <a:lnTo>
                  <a:pt x="503" y="1570"/>
                </a:lnTo>
                <a:lnTo>
                  <a:pt x="512" y="1588"/>
                </a:lnTo>
                <a:lnTo>
                  <a:pt x="512" y="1588"/>
                </a:lnTo>
                <a:lnTo>
                  <a:pt x="626" y="1764"/>
                </a:lnTo>
                <a:lnTo>
                  <a:pt x="715" y="1897"/>
                </a:lnTo>
                <a:lnTo>
                  <a:pt x="794" y="2038"/>
                </a:lnTo>
                <a:lnTo>
                  <a:pt x="794" y="2038"/>
                </a:lnTo>
                <a:lnTo>
                  <a:pt x="821" y="2091"/>
                </a:lnTo>
                <a:lnTo>
                  <a:pt x="829" y="2126"/>
                </a:lnTo>
                <a:lnTo>
                  <a:pt x="821" y="2153"/>
                </a:lnTo>
                <a:lnTo>
                  <a:pt x="803" y="2162"/>
                </a:lnTo>
                <a:lnTo>
                  <a:pt x="750" y="2179"/>
                </a:lnTo>
                <a:lnTo>
                  <a:pt x="723" y="2188"/>
                </a:lnTo>
                <a:lnTo>
                  <a:pt x="697" y="2214"/>
                </a:lnTo>
                <a:lnTo>
                  <a:pt x="697" y="2214"/>
                </a:lnTo>
                <a:lnTo>
                  <a:pt x="679" y="2241"/>
                </a:lnTo>
                <a:lnTo>
                  <a:pt x="671" y="2276"/>
                </a:lnTo>
                <a:lnTo>
                  <a:pt x="679" y="2303"/>
                </a:lnTo>
                <a:lnTo>
                  <a:pt x="688" y="2338"/>
                </a:lnTo>
                <a:lnTo>
                  <a:pt x="715" y="2391"/>
                </a:lnTo>
                <a:lnTo>
                  <a:pt x="741" y="2444"/>
                </a:lnTo>
                <a:lnTo>
                  <a:pt x="741" y="2444"/>
                </a:lnTo>
                <a:lnTo>
                  <a:pt x="741" y="2462"/>
                </a:lnTo>
                <a:lnTo>
                  <a:pt x="732" y="2470"/>
                </a:lnTo>
                <a:lnTo>
                  <a:pt x="706" y="2488"/>
                </a:lnTo>
                <a:lnTo>
                  <a:pt x="679" y="2506"/>
                </a:lnTo>
                <a:lnTo>
                  <a:pt x="671" y="2514"/>
                </a:lnTo>
                <a:lnTo>
                  <a:pt x="671" y="2532"/>
                </a:lnTo>
                <a:lnTo>
                  <a:pt x="671" y="2532"/>
                </a:lnTo>
                <a:lnTo>
                  <a:pt x="679" y="2541"/>
                </a:lnTo>
                <a:lnTo>
                  <a:pt x="697" y="2559"/>
                </a:lnTo>
                <a:lnTo>
                  <a:pt x="741" y="2585"/>
                </a:lnTo>
                <a:lnTo>
                  <a:pt x="794" y="2603"/>
                </a:lnTo>
                <a:lnTo>
                  <a:pt x="812" y="2612"/>
                </a:lnTo>
                <a:lnTo>
                  <a:pt x="821" y="2629"/>
                </a:lnTo>
                <a:lnTo>
                  <a:pt x="821" y="2629"/>
                </a:lnTo>
                <a:lnTo>
                  <a:pt x="821" y="2638"/>
                </a:lnTo>
                <a:lnTo>
                  <a:pt x="812" y="2656"/>
                </a:lnTo>
                <a:lnTo>
                  <a:pt x="785" y="2691"/>
                </a:lnTo>
                <a:lnTo>
                  <a:pt x="768" y="2709"/>
                </a:lnTo>
                <a:lnTo>
                  <a:pt x="768" y="2726"/>
                </a:lnTo>
                <a:lnTo>
                  <a:pt x="768" y="2753"/>
                </a:lnTo>
                <a:lnTo>
                  <a:pt x="776" y="2779"/>
                </a:lnTo>
                <a:lnTo>
                  <a:pt x="776" y="2779"/>
                </a:lnTo>
                <a:lnTo>
                  <a:pt x="794" y="2797"/>
                </a:lnTo>
                <a:lnTo>
                  <a:pt x="821" y="2815"/>
                </a:lnTo>
                <a:lnTo>
                  <a:pt x="865" y="2850"/>
                </a:lnTo>
                <a:lnTo>
                  <a:pt x="909" y="2885"/>
                </a:lnTo>
                <a:lnTo>
                  <a:pt x="926" y="2903"/>
                </a:lnTo>
                <a:lnTo>
                  <a:pt x="935" y="2938"/>
                </a:lnTo>
                <a:lnTo>
                  <a:pt x="935" y="2938"/>
                </a:lnTo>
                <a:lnTo>
                  <a:pt x="926" y="2965"/>
                </a:lnTo>
                <a:lnTo>
                  <a:pt x="909" y="2991"/>
                </a:lnTo>
                <a:lnTo>
                  <a:pt x="873" y="3009"/>
                </a:lnTo>
                <a:lnTo>
                  <a:pt x="838" y="3026"/>
                </a:lnTo>
                <a:lnTo>
                  <a:pt x="776" y="3062"/>
                </a:lnTo>
                <a:lnTo>
                  <a:pt x="750" y="3079"/>
                </a:lnTo>
                <a:lnTo>
                  <a:pt x="750" y="3097"/>
                </a:lnTo>
                <a:lnTo>
                  <a:pt x="750" y="3097"/>
                </a:lnTo>
                <a:lnTo>
                  <a:pt x="759" y="3132"/>
                </a:lnTo>
                <a:lnTo>
                  <a:pt x="794" y="3159"/>
                </a:lnTo>
                <a:lnTo>
                  <a:pt x="900" y="3220"/>
                </a:lnTo>
                <a:lnTo>
                  <a:pt x="1023" y="3300"/>
                </a:lnTo>
                <a:lnTo>
                  <a:pt x="1076" y="3344"/>
                </a:lnTo>
                <a:lnTo>
                  <a:pt x="1129" y="3388"/>
                </a:lnTo>
                <a:lnTo>
                  <a:pt x="1129" y="3388"/>
                </a:lnTo>
                <a:lnTo>
                  <a:pt x="1191" y="3476"/>
                </a:lnTo>
                <a:lnTo>
                  <a:pt x="1209" y="3503"/>
                </a:lnTo>
                <a:lnTo>
                  <a:pt x="1218" y="3529"/>
                </a:lnTo>
                <a:lnTo>
                  <a:pt x="1226" y="3556"/>
                </a:lnTo>
                <a:lnTo>
                  <a:pt x="1218" y="3582"/>
                </a:lnTo>
                <a:lnTo>
                  <a:pt x="1209" y="3626"/>
                </a:lnTo>
                <a:lnTo>
                  <a:pt x="1209" y="3626"/>
                </a:lnTo>
                <a:lnTo>
                  <a:pt x="1174" y="3679"/>
                </a:lnTo>
                <a:lnTo>
                  <a:pt x="1121" y="3732"/>
                </a:lnTo>
                <a:lnTo>
                  <a:pt x="1059" y="3785"/>
                </a:lnTo>
                <a:lnTo>
                  <a:pt x="988" y="3829"/>
                </a:lnTo>
                <a:lnTo>
                  <a:pt x="918" y="3882"/>
                </a:lnTo>
                <a:lnTo>
                  <a:pt x="856" y="3935"/>
                </a:lnTo>
                <a:lnTo>
                  <a:pt x="803" y="3997"/>
                </a:lnTo>
                <a:lnTo>
                  <a:pt x="768" y="4050"/>
                </a:lnTo>
                <a:lnTo>
                  <a:pt x="768" y="4050"/>
                </a:lnTo>
                <a:lnTo>
                  <a:pt x="732" y="4103"/>
                </a:lnTo>
                <a:lnTo>
                  <a:pt x="679" y="4156"/>
                </a:lnTo>
                <a:lnTo>
                  <a:pt x="626" y="4209"/>
                </a:lnTo>
                <a:lnTo>
                  <a:pt x="556" y="4253"/>
                </a:lnTo>
                <a:lnTo>
                  <a:pt x="423" y="4332"/>
                </a:lnTo>
                <a:lnTo>
                  <a:pt x="362" y="4376"/>
                </a:lnTo>
                <a:lnTo>
                  <a:pt x="309" y="4420"/>
                </a:lnTo>
                <a:lnTo>
                  <a:pt x="309" y="4420"/>
                </a:lnTo>
                <a:lnTo>
                  <a:pt x="238" y="4509"/>
                </a:lnTo>
                <a:lnTo>
                  <a:pt x="168" y="4597"/>
                </a:lnTo>
                <a:lnTo>
                  <a:pt x="168" y="4597"/>
                </a:lnTo>
                <a:lnTo>
                  <a:pt x="238" y="4579"/>
                </a:lnTo>
                <a:lnTo>
                  <a:pt x="291" y="4553"/>
                </a:lnTo>
                <a:lnTo>
                  <a:pt x="291" y="4553"/>
                </a:lnTo>
                <a:lnTo>
                  <a:pt x="318" y="4553"/>
                </a:lnTo>
                <a:lnTo>
                  <a:pt x="344" y="4562"/>
                </a:lnTo>
                <a:lnTo>
                  <a:pt x="362" y="4588"/>
                </a:lnTo>
                <a:lnTo>
                  <a:pt x="388" y="4615"/>
                </a:lnTo>
                <a:lnTo>
                  <a:pt x="432" y="4694"/>
                </a:lnTo>
                <a:lnTo>
                  <a:pt x="459" y="4721"/>
                </a:lnTo>
                <a:lnTo>
                  <a:pt x="476" y="4747"/>
                </a:lnTo>
                <a:lnTo>
                  <a:pt x="476" y="4747"/>
                </a:lnTo>
                <a:lnTo>
                  <a:pt x="512" y="4765"/>
                </a:lnTo>
                <a:lnTo>
                  <a:pt x="547" y="4773"/>
                </a:lnTo>
                <a:lnTo>
                  <a:pt x="618" y="4782"/>
                </a:lnTo>
                <a:lnTo>
                  <a:pt x="688" y="4782"/>
                </a:lnTo>
                <a:lnTo>
                  <a:pt x="715" y="4791"/>
                </a:lnTo>
                <a:lnTo>
                  <a:pt x="741" y="4809"/>
                </a:lnTo>
                <a:lnTo>
                  <a:pt x="741" y="4809"/>
                </a:lnTo>
                <a:lnTo>
                  <a:pt x="750" y="4826"/>
                </a:lnTo>
                <a:lnTo>
                  <a:pt x="750" y="4835"/>
                </a:lnTo>
                <a:lnTo>
                  <a:pt x="741" y="4844"/>
                </a:lnTo>
                <a:lnTo>
                  <a:pt x="723" y="4853"/>
                </a:lnTo>
                <a:lnTo>
                  <a:pt x="671" y="4853"/>
                </a:lnTo>
                <a:lnTo>
                  <a:pt x="600" y="4844"/>
                </a:lnTo>
                <a:lnTo>
                  <a:pt x="600" y="4844"/>
                </a:lnTo>
                <a:lnTo>
                  <a:pt x="565" y="4844"/>
                </a:lnTo>
                <a:lnTo>
                  <a:pt x="538" y="4844"/>
                </a:lnTo>
                <a:lnTo>
                  <a:pt x="476" y="4871"/>
                </a:lnTo>
                <a:lnTo>
                  <a:pt x="415" y="4906"/>
                </a:lnTo>
                <a:lnTo>
                  <a:pt x="318" y="4941"/>
                </a:lnTo>
                <a:lnTo>
                  <a:pt x="318" y="4941"/>
                </a:lnTo>
                <a:lnTo>
                  <a:pt x="247" y="4976"/>
                </a:lnTo>
                <a:lnTo>
                  <a:pt x="212" y="5003"/>
                </a:lnTo>
                <a:lnTo>
                  <a:pt x="194" y="5029"/>
                </a:lnTo>
                <a:lnTo>
                  <a:pt x="168" y="5056"/>
                </a:lnTo>
                <a:lnTo>
                  <a:pt x="168" y="5056"/>
                </a:lnTo>
                <a:lnTo>
                  <a:pt x="185" y="5091"/>
                </a:lnTo>
                <a:lnTo>
                  <a:pt x="194" y="5118"/>
                </a:lnTo>
                <a:lnTo>
                  <a:pt x="185" y="5144"/>
                </a:lnTo>
                <a:lnTo>
                  <a:pt x="176" y="5162"/>
                </a:lnTo>
                <a:lnTo>
                  <a:pt x="141" y="5206"/>
                </a:lnTo>
                <a:lnTo>
                  <a:pt x="123" y="5223"/>
                </a:lnTo>
                <a:lnTo>
                  <a:pt x="106" y="5250"/>
                </a:lnTo>
                <a:lnTo>
                  <a:pt x="106" y="5250"/>
                </a:lnTo>
                <a:lnTo>
                  <a:pt x="79" y="5303"/>
                </a:lnTo>
                <a:lnTo>
                  <a:pt x="44" y="5338"/>
                </a:lnTo>
                <a:lnTo>
                  <a:pt x="18" y="5373"/>
                </a:lnTo>
                <a:lnTo>
                  <a:pt x="9" y="5409"/>
                </a:lnTo>
                <a:lnTo>
                  <a:pt x="9" y="5409"/>
                </a:lnTo>
                <a:lnTo>
                  <a:pt x="9" y="5444"/>
                </a:lnTo>
                <a:lnTo>
                  <a:pt x="9" y="5479"/>
                </a:lnTo>
                <a:lnTo>
                  <a:pt x="26" y="5576"/>
                </a:lnTo>
                <a:lnTo>
                  <a:pt x="26" y="5576"/>
                </a:lnTo>
                <a:lnTo>
                  <a:pt x="35" y="5621"/>
                </a:lnTo>
                <a:lnTo>
                  <a:pt x="44" y="5656"/>
                </a:lnTo>
                <a:lnTo>
                  <a:pt x="97" y="5735"/>
                </a:lnTo>
                <a:lnTo>
                  <a:pt x="97" y="5735"/>
                </a:lnTo>
                <a:lnTo>
                  <a:pt x="106" y="5753"/>
                </a:lnTo>
                <a:lnTo>
                  <a:pt x="106" y="5771"/>
                </a:lnTo>
                <a:lnTo>
                  <a:pt x="97" y="5788"/>
                </a:lnTo>
                <a:lnTo>
                  <a:pt x="88" y="5797"/>
                </a:lnTo>
                <a:lnTo>
                  <a:pt x="53" y="5815"/>
                </a:lnTo>
                <a:lnTo>
                  <a:pt x="18" y="5832"/>
                </a:lnTo>
                <a:lnTo>
                  <a:pt x="18" y="5832"/>
                </a:lnTo>
                <a:lnTo>
                  <a:pt x="0" y="5850"/>
                </a:lnTo>
                <a:lnTo>
                  <a:pt x="0" y="5868"/>
                </a:lnTo>
                <a:lnTo>
                  <a:pt x="0" y="5903"/>
                </a:lnTo>
                <a:lnTo>
                  <a:pt x="18" y="5947"/>
                </a:lnTo>
                <a:lnTo>
                  <a:pt x="53" y="5991"/>
                </a:lnTo>
                <a:lnTo>
                  <a:pt x="53" y="5991"/>
                </a:lnTo>
                <a:lnTo>
                  <a:pt x="88" y="6035"/>
                </a:lnTo>
                <a:lnTo>
                  <a:pt x="97" y="6079"/>
                </a:lnTo>
                <a:lnTo>
                  <a:pt x="97" y="6115"/>
                </a:lnTo>
                <a:lnTo>
                  <a:pt x="88" y="6159"/>
                </a:lnTo>
                <a:lnTo>
                  <a:pt x="88" y="6159"/>
                </a:lnTo>
                <a:lnTo>
                  <a:pt x="79" y="6176"/>
                </a:lnTo>
                <a:lnTo>
                  <a:pt x="88" y="6194"/>
                </a:lnTo>
                <a:lnTo>
                  <a:pt x="106" y="6238"/>
                </a:lnTo>
                <a:lnTo>
                  <a:pt x="141" y="6291"/>
                </a:lnTo>
                <a:lnTo>
                  <a:pt x="176" y="6326"/>
                </a:lnTo>
                <a:lnTo>
                  <a:pt x="176" y="6326"/>
                </a:lnTo>
                <a:lnTo>
                  <a:pt x="194" y="6344"/>
                </a:lnTo>
                <a:lnTo>
                  <a:pt x="203" y="6371"/>
                </a:lnTo>
                <a:lnTo>
                  <a:pt x="221" y="6432"/>
                </a:lnTo>
                <a:lnTo>
                  <a:pt x="238" y="6494"/>
                </a:lnTo>
                <a:lnTo>
                  <a:pt x="247" y="6512"/>
                </a:lnTo>
                <a:lnTo>
                  <a:pt x="256" y="6529"/>
                </a:lnTo>
                <a:lnTo>
                  <a:pt x="256" y="6529"/>
                </a:lnTo>
                <a:lnTo>
                  <a:pt x="291" y="6556"/>
                </a:lnTo>
                <a:lnTo>
                  <a:pt x="326" y="6574"/>
                </a:lnTo>
                <a:lnTo>
                  <a:pt x="371" y="6582"/>
                </a:lnTo>
                <a:lnTo>
                  <a:pt x="415" y="6582"/>
                </a:lnTo>
                <a:lnTo>
                  <a:pt x="415" y="6582"/>
                </a:lnTo>
                <a:lnTo>
                  <a:pt x="468" y="6574"/>
                </a:lnTo>
                <a:lnTo>
                  <a:pt x="503" y="6582"/>
                </a:lnTo>
                <a:lnTo>
                  <a:pt x="538" y="6609"/>
                </a:lnTo>
                <a:lnTo>
                  <a:pt x="565" y="6653"/>
                </a:lnTo>
                <a:lnTo>
                  <a:pt x="565" y="6653"/>
                </a:lnTo>
                <a:lnTo>
                  <a:pt x="582" y="6671"/>
                </a:lnTo>
                <a:lnTo>
                  <a:pt x="600" y="6679"/>
                </a:lnTo>
                <a:lnTo>
                  <a:pt x="618" y="6688"/>
                </a:lnTo>
                <a:lnTo>
                  <a:pt x="635" y="6688"/>
                </a:lnTo>
                <a:lnTo>
                  <a:pt x="679" y="6671"/>
                </a:lnTo>
                <a:lnTo>
                  <a:pt x="723" y="6653"/>
                </a:lnTo>
                <a:lnTo>
                  <a:pt x="723" y="6653"/>
                </a:lnTo>
                <a:lnTo>
                  <a:pt x="759" y="6644"/>
                </a:lnTo>
                <a:lnTo>
                  <a:pt x="794" y="6644"/>
                </a:lnTo>
                <a:lnTo>
                  <a:pt x="873" y="6671"/>
                </a:lnTo>
                <a:lnTo>
                  <a:pt x="953" y="6706"/>
                </a:lnTo>
                <a:lnTo>
                  <a:pt x="1006" y="6732"/>
                </a:lnTo>
                <a:lnTo>
                  <a:pt x="1006" y="6732"/>
                </a:lnTo>
                <a:lnTo>
                  <a:pt x="1015" y="6741"/>
                </a:lnTo>
                <a:lnTo>
                  <a:pt x="1023" y="6759"/>
                </a:lnTo>
                <a:lnTo>
                  <a:pt x="1032" y="6812"/>
                </a:lnTo>
                <a:lnTo>
                  <a:pt x="1032" y="6935"/>
                </a:lnTo>
                <a:lnTo>
                  <a:pt x="1032" y="6935"/>
                </a:lnTo>
                <a:lnTo>
                  <a:pt x="1023" y="6988"/>
                </a:lnTo>
                <a:lnTo>
                  <a:pt x="1023" y="7050"/>
                </a:lnTo>
                <a:lnTo>
                  <a:pt x="1023" y="7077"/>
                </a:lnTo>
                <a:lnTo>
                  <a:pt x="1032" y="7103"/>
                </a:lnTo>
                <a:lnTo>
                  <a:pt x="1041" y="7129"/>
                </a:lnTo>
                <a:lnTo>
                  <a:pt x="1059" y="7147"/>
                </a:lnTo>
                <a:lnTo>
                  <a:pt x="1059" y="7147"/>
                </a:lnTo>
                <a:lnTo>
                  <a:pt x="1085" y="7165"/>
                </a:lnTo>
                <a:lnTo>
                  <a:pt x="1103" y="7191"/>
                </a:lnTo>
                <a:lnTo>
                  <a:pt x="1129" y="7244"/>
                </a:lnTo>
                <a:lnTo>
                  <a:pt x="1156" y="7297"/>
                </a:lnTo>
                <a:lnTo>
                  <a:pt x="1174" y="7315"/>
                </a:lnTo>
                <a:lnTo>
                  <a:pt x="1200" y="7332"/>
                </a:lnTo>
                <a:lnTo>
                  <a:pt x="1200" y="7332"/>
                </a:lnTo>
                <a:lnTo>
                  <a:pt x="1235" y="7350"/>
                </a:lnTo>
                <a:lnTo>
                  <a:pt x="1253" y="7368"/>
                </a:lnTo>
                <a:lnTo>
                  <a:pt x="1297" y="7421"/>
                </a:lnTo>
                <a:lnTo>
                  <a:pt x="1332" y="7465"/>
                </a:lnTo>
                <a:lnTo>
                  <a:pt x="1350" y="7482"/>
                </a:lnTo>
                <a:lnTo>
                  <a:pt x="1376" y="7491"/>
                </a:lnTo>
                <a:lnTo>
                  <a:pt x="1376" y="7491"/>
                </a:lnTo>
                <a:lnTo>
                  <a:pt x="1421" y="7518"/>
                </a:lnTo>
                <a:lnTo>
                  <a:pt x="1474" y="7553"/>
                </a:lnTo>
                <a:lnTo>
                  <a:pt x="1518" y="7597"/>
                </a:lnTo>
                <a:lnTo>
                  <a:pt x="1526" y="7624"/>
                </a:lnTo>
                <a:lnTo>
                  <a:pt x="1535" y="7650"/>
                </a:lnTo>
                <a:lnTo>
                  <a:pt x="1535" y="7650"/>
                </a:lnTo>
                <a:lnTo>
                  <a:pt x="1535" y="7668"/>
                </a:lnTo>
                <a:lnTo>
                  <a:pt x="1526" y="7685"/>
                </a:lnTo>
                <a:lnTo>
                  <a:pt x="1491" y="7730"/>
                </a:lnTo>
                <a:lnTo>
                  <a:pt x="1438" y="7756"/>
                </a:lnTo>
                <a:lnTo>
                  <a:pt x="1385" y="7781"/>
                </a:lnTo>
                <a:lnTo>
                  <a:pt x="1385" y="7781"/>
                </a:lnTo>
                <a:lnTo>
                  <a:pt x="1359" y="7790"/>
                </a:lnTo>
                <a:lnTo>
                  <a:pt x="1332" y="7781"/>
                </a:lnTo>
                <a:lnTo>
                  <a:pt x="1271" y="7764"/>
                </a:lnTo>
                <a:lnTo>
                  <a:pt x="1218" y="7738"/>
                </a:lnTo>
                <a:lnTo>
                  <a:pt x="1191" y="7738"/>
                </a:lnTo>
                <a:lnTo>
                  <a:pt x="1174" y="7756"/>
                </a:lnTo>
                <a:lnTo>
                  <a:pt x="1174" y="7756"/>
                </a:lnTo>
                <a:lnTo>
                  <a:pt x="1165" y="7773"/>
                </a:lnTo>
                <a:lnTo>
                  <a:pt x="1165" y="7790"/>
                </a:lnTo>
                <a:lnTo>
                  <a:pt x="1174" y="7852"/>
                </a:lnTo>
                <a:lnTo>
                  <a:pt x="1191" y="7931"/>
                </a:lnTo>
                <a:lnTo>
                  <a:pt x="1218" y="8029"/>
                </a:lnTo>
                <a:lnTo>
                  <a:pt x="1218" y="8029"/>
                </a:lnTo>
                <a:lnTo>
                  <a:pt x="1244" y="8117"/>
                </a:lnTo>
                <a:lnTo>
                  <a:pt x="1271" y="8161"/>
                </a:lnTo>
                <a:lnTo>
                  <a:pt x="1288" y="8170"/>
                </a:lnTo>
                <a:lnTo>
                  <a:pt x="1306" y="8179"/>
                </a:lnTo>
                <a:lnTo>
                  <a:pt x="1350" y="8187"/>
                </a:lnTo>
                <a:lnTo>
                  <a:pt x="1350" y="8187"/>
                </a:lnTo>
                <a:lnTo>
                  <a:pt x="1385" y="8179"/>
                </a:lnTo>
                <a:lnTo>
                  <a:pt x="1421" y="8161"/>
                </a:lnTo>
                <a:lnTo>
                  <a:pt x="1482" y="8117"/>
                </a:lnTo>
                <a:lnTo>
                  <a:pt x="1482" y="8117"/>
                </a:lnTo>
                <a:lnTo>
                  <a:pt x="1509" y="8108"/>
                </a:lnTo>
                <a:lnTo>
                  <a:pt x="1526" y="8108"/>
                </a:lnTo>
                <a:lnTo>
                  <a:pt x="1579" y="8108"/>
                </a:lnTo>
                <a:lnTo>
                  <a:pt x="1641" y="8117"/>
                </a:lnTo>
                <a:lnTo>
                  <a:pt x="1685" y="8108"/>
                </a:lnTo>
                <a:lnTo>
                  <a:pt x="1685" y="8108"/>
                </a:lnTo>
                <a:lnTo>
                  <a:pt x="1738" y="8099"/>
                </a:lnTo>
                <a:lnTo>
                  <a:pt x="1809" y="8090"/>
                </a:lnTo>
                <a:lnTo>
                  <a:pt x="1879" y="8108"/>
                </a:lnTo>
                <a:lnTo>
                  <a:pt x="1906" y="8117"/>
                </a:lnTo>
                <a:lnTo>
                  <a:pt x="1924" y="8134"/>
                </a:lnTo>
                <a:lnTo>
                  <a:pt x="1924" y="8134"/>
                </a:lnTo>
                <a:lnTo>
                  <a:pt x="1950" y="8187"/>
                </a:lnTo>
                <a:lnTo>
                  <a:pt x="1968" y="8249"/>
                </a:lnTo>
                <a:lnTo>
                  <a:pt x="1977" y="8311"/>
                </a:lnTo>
                <a:lnTo>
                  <a:pt x="1977" y="8337"/>
                </a:lnTo>
                <a:lnTo>
                  <a:pt x="1968" y="8355"/>
                </a:lnTo>
                <a:lnTo>
                  <a:pt x="1968" y="8355"/>
                </a:lnTo>
                <a:lnTo>
                  <a:pt x="1959" y="8373"/>
                </a:lnTo>
                <a:lnTo>
                  <a:pt x="1959" y="8390"/>
                </a:lnTo>
                <a:lnTo>
                  <a:pt x="1977" y="8434"/>
                </a:lnTo>
                <a:lnTo>
                  <a:pt x="2029" y="8523"/>
                </a:lnTo>
                <a:lnTo>
                  <a:pt x="2029" y="8523"/>
                </a:lnTo>
                <a:lnTo>
                  <a:pt x="2047" y="8540"/>
                </a:lnTo>
                <a:lnTo>
                  <a:pt x="2074" y="8558"/>
                </a:lnTo>
                <a:lnTo>
                  <a:pt x="2135" y="8567"/>
                </a:lnTo>
                <a:lnTo>
                  <a:pt x="2197" y="8567"/>
                </a:lnTo>
                <a:lnTo>
                  <a:pt x="2250" y="8576"/>
                </a:lnTo>
                <a:lnTo>
                  <a:pt x="2250" y="8576"/>
                </a:lnTo>
                <a:lnTo>
                  <a:pt x="2294" y="8611"/>
                </a:lnTo>
                <a:lnTo>
                  <a:pt x="2338" y="8673"/>
                </a:lnTo>
                <a:lnTo>
                  <a:pt x="2374" y="8743"/>
                </a:lnTo>
                <a:lnTo>
                  <a:pt x="2382" y="8779"/>
                </a:lnTo>
                <a:lnTo>
                  <a:pt x="2382" y="8805"/>
                </a:lnTo>
                <a:lnTo>
                  <a:pt x="2382" y="8805"/>
                </a:lnTo>
                <a:lnTo>
                  <a:pt x="2382" y="8832"/>
                </a:lnTo>
                <a:lnTo>
                  <a:pt x="2382" y="8849"/>
                </a:lnTo>
                <a:lnTo>
                  <a:pt x="2400" y="8858"/>
                </a:lnTo>
                <a:lnTo>
                  <a:pt x="2409" y="8867"/>
                </a:lnTo>
                <a:lnTo>
                  <a:pt x="2453" y="8876"/>
                </a:lnTo>
                <a:lnTo>
                  <a:pt x="2497" y="8867"/>
                </a:lnTo>
                <a:lnTo>
                  <a:pt x="2497" y="8867"/>
                </a:lnTo>
                <a:lnTo>
                  <a:pt x="2515" y="8858"/>
                </a:lnTo>
                <a:lnTo>
                  <a:pt x="2532" y="8858"/>
                </a:lnTo>
                <a:lnTo>
                  <a:pt x="2568" y="8876"/>
                </a:lnTo>
                <a:lnTo>
                  <a:pt x="2638" y="8929"/>
                </a:lnTo>
                <a:lnTo>
                  <a:pt x="2638" y="8929"/>
                </a:lnTo>
                <a:lnTo>
                  <a:pt x="2674" y="8946"/>
                </a:lnTo>
                <a:lnTo>
                  <a:pt x="2718" y="8946"/>
                </a:lnTo>
                <a:lnTo>
                  <a:pt x="2753" y="8937"/>
                </a:lnTo>
                <a:lnTo>
                  <a:pt x="2788" y="8920"/>
                </a:lnTo>
                <a:lnTo>
                  <a:pt x="2788" y="8920"/>
                </a:lnTo>
                <a:lnTo>
                  <a:pt x="2832" y="8893"/>
                </a:lnTo>
                <a:lnTo>
                  <a:pt x="2885" y="8884"/>
                </a:lnTo>
                <a:lnTo>
                  <a:pt x="2930" y="8884"/>
                </a:lnTo>
                <a:lnTo>
                  <a:pt x="2938" y="8893"/>
                </a:lnTo>
                <a:lnTo>
                  <a:pt x="2956" y="8902"/>
                </a:lnTo>
                <a:lnTo>
                  <a:pt x="2956" y="8902"/>
                </a:lnTo>
                <a:lnTo>
                  <a:pt x="2991" y="8946"/>
                </a:lnTo>
                <a:lnTo>
                  <a:pt x="3035" y="8990"/>
                </a:lnTo>
                <a:lnTo>
                  <a:pt x="3071" y="9034"/>
                </a:lnTo>
                <a:lnTo>
                  <a:pt x="3088" y="9061"/>
                </a:lnTo>
                <a:lnTo>
                  <a:pt x="3088" y="9061"/>
                </a:lnTo>
                <a:lnTo>
                  <a:pt x="3097" y="9070"/>
                </a:lnTo>
                <a:lnTo>
                  <a:pt x="3115" y="9079"/>
                </a:lnTo>
                <a:lnTo>
                  <a:pt x="3177" y="9079"/>
                </a:lnTo>
                <a:lnTo>
                  <a:pt x="3256" y="9087"/>
                </a:lnTo>
                <a:lnTo>
                  <a:pt x="3300" y="9087"/>
                </a:lnTo>
                <a:lnTo>
                  <a:pt x="3335" y="9105"/>
                </a:lnTo>
                <a:lnTo>
                  <a:pt x="3335" y="9105"/>
                </a:lnTo>
                <a:lnTo>
                  <a:pt x="3388" y="9123"/>
                </a:lnTo>
                <a:lnTo>
                  <a:pt x="3450" y="9132"/>
                </a:lnTo>
                <a:lnTo>
                  <a:pt x="3521" y="9140"/>
                </a:lnTo>
                <a:lnTo>
                  <a:pt x="3583" y="9167"/>
                </a:lnTo>
                <a:lnTo>
                  <a:pt x="3583" y="9167"/>
                </a:lnTo>
                <a:lnTo>
                  <a:pt x="3644" y="9193"/>
                </a:lnTo>
                <a:lnTo>
                  <a:pt x="3697" y="9220"/>
                </a:lnTo>
                <a:lnTo>
                  <a:pt x="3733" y="9237"/>
                </a:lnTo>
                <a:lnTo>
                  <a:pt x="3750" y="9255"/>
                </a:lnTo>
                <a:lnTo>
                  <a:pt x="3750" y="9273"/>
                </a:lnTo>
                <a:lnTo>
                  <a:pt x="3750" y="9273"/>
                </a:lnTo>
                <a:lnTo>
                  <a:pt x="3750" y="9290"/>
                </a:lnTo>
                <a:lnTo>
                  <a:pt x="3741" y="9308"/>
                </a:lnTo>
                <a:lnTo>
                  <a:pt x="3715" y="9343"/>
                </a:lnTo>
                <a:lnTo>
                  <a:pt x="3680" y="9379"/>
                </a:lnTo>
                <a:lnTo>
                  <a:pt x="3671" y="9396"/>
                </a:lnTo>
                <a:lnTo>
                  <a:pt x="3671" y="9396"/>
                </a:lnTo>
                <a:lnTo>
                  <a:pt x="3680" y="9414"/>
                </a:lnTo>
                <a:lnTo>
                  <a:pt x="3706" y="9440"/>
                </a:lnTo>
                <a:lnTo>
                  <a:pt x="3733" y="9458"/>
                </a:lnTo>
                <a:lnTo>
                  <a:pt x="3733" y="9467"/>
                </a:lnTo>
                <a:lnTo>
                  <a:pt x="3741" y="9485"/>
                </a:lnTo>
                <a:lnTo>
                  <a:pt x="3741" y="9485"/>
                </a:lnTo>
                <a:lnTo>
                  <a:pt x="3733" y="9502"/>
                </a:lnTo>
                <a:lnTo>
                  <a:pt x="3724" y="9511"/>
                </a:lnTo>
                <a:lnTo>
                  <a:pt x="3688" y="9520"/>
                </a:lnTo>
                <a:lnTo>
                  <a:pt x="3653" y="9537"/>
                </a:lnTo>
                <a:lnTo>
                  <a:pt x="3644" y="9546"/>
                </a:lnTo>
                <a:lnTo>
                  <a:pt x="3635" y="9555"/>
                </a:lnTo>
                <a:lnTo>
                  <a:pt x="3635" y="9555"/>
                </a:lnTo>
                <a:lnTo>
                  <a:pt x="3635" y="9573"/>
                </a:lnTo>
                <a:lnTo>
                  <a:pt x="3635" y="9582"/>
                </a:lnTo>
                <a:lnTo>
                  <a:pt x="3653" y="9617"/>
                </a:lnTo>
                <a:lnTo>
                  <a:pt x="3680" y="9643"/>
                </a:lnTo>
                <a:lnTo>
                  <a:pt x="3697" y="9670"/>
                </a:lnTo>
                <a:lnTo>
                  <a:pt x="3697" y="9670"/>
                </a:lnTo>
                <a:lnTo>
                  <a:pt x="3706" y="9687"/>
                </a:lnTo>
                <a:lnTo>
                  <a:pt x="3697" y="9705"/>
                </a:lnTo>
                <a:lnTo>
                  <a:pt x="3680" y="9758"/>
                </a:lnTo>
                <a:lnTo>
                  <a:pt x="3662" y="9811"/>
                </a:lnTo>
                <a:lnTo>
                  <a:pt x="3644" y="9846"/>
                </a:lnTo>
                <a:lnTo>
                  <a:pt x="3644" y="9846"/>
                </a:lnTo>
                <a:lnTo>
                  <a:pt x="3635" y="9855"/>
                </a:lnTo>
                <a:lnTo>
                  <a:pt x="3618" y="9864"/>
                </a:lnTo>
                <a:lnTo>
                  <a:pt x="3547" y="9855"/>
                </a:lnTo>
                <a:lnTo>
                  <a:pt x="3406" y="9837"/>
                </a:lnTo>
                <a:lnTo>
                  <a:pt x="3406" y="9837"/>
                </a:lnTo>
                <a:lnTo>
                  <a:pt x="3380" y="9846"/>
                </a:lnTo>
                <a:lnTo>
                  <a:pt x="3353" y="9864"/>
                </a:lnTo>
                <a:lnTo>
                  <a:pt x="3291" y="9917"/>
                </a:lnTo>
                <a:lnTo>
                  <a:pt x="3221" y="9970"/>
                </a:lnTo>
                <a:lnTo>
                  <a:pt x="3194" y="9987"/>
                </a:lnTo>
                <a:lnTo>
                  <a:pt x="3177" y="9996"/>
                </a:lnTo>
                <a:lnTo>
                  <a:pt x="3177" y="9996"/>
                </a:lnTo>
                <a:lnTo>
                  <a:pt x="3159" y="10005"/>
                </a:lnTo>
                <a:lnTo>
                  <a:pt x="3150" y="10014"/>
                </a:lnTo>
                <a:lnTo>
                  <a:pt x="3150" y="10049"/>
                </a:lnTo>
                <a:lnTo>
                  <a:pt x="3168" y="10138"/>
                </a:lnTo>
                <a:lnTo>
                  <a:pt x="3168" y="10138"/>
                </a:lnTo>
                <a:lnTo>
                  <a:pt x="3274" y="10120"/>
                </a:lnTo>
                <a:lnTo>
                  <a:pt x="3362" y="10111"/>
                </a:lnTo>
                <a:lnTo>
                  <a:pt x="3432" y="10120"/>
                </a:lnTo>
                <a:lnTo>
                  <a:pt x="3459" y="10120"/>
                </a:lnTo>
                <a:lnTo>
                  <a:pt x="3468" y="10138"/>
                </a:lnTo>
                <a:lnTo>
                  <a:pt x="3468" y="10138"/>
                </a:lnTo>
                <a:lnTo>
                  <a:pt x="3468" y="10146"/>
                </a:lnTo>
                <a:lnTo>
                  <a:pt x="3468" y="10155"/>
                </a:lnTo>
                <a:lnTo>
                  <a:pt x="3432" y="10190"/>
                </a:lnTo>
                <a:lnTo>
                  <a:pt x="3380" y="10217"/>
                </a:lnTo>
                <a:lnTo>
                  <a:pt x="3318" y="10252"/>
                </a:lnTo>
                <a:lnTo>
                  <a:pt x="3185" y="10314"/>
                </a:lnTo>
                <a:lnTo>
                  <a:pt x="3097" y="10349"/>
                </a:lnTo>
                <a:lnTo>
                  <a:pt x="3097" y="10349"/>
                </a:lnTo>
                <a:lnTo>
                  <a:pt x="3088" y="10358"/>
                </a:lnTo>
                <a:lnTo>
                  <a:pt x="3097" y="10376"/>
                </a:lnTo>
                <a:lnTo>
                  <a:pt x="3132" y="10420"/>
                </a:lnTo>
                <a:lnTo>
                  <a:pt x="3194" y="10473"/>
                </a:lnTo>
                <a:lnTo>
                  <a:pt x="3212" y="10490"/>
                </a:lnTo>
                <a:lnTo>
                  <a:pt x="3212" y="10517"/>
                </a:lnTo>
                <a:lnTo>
                  <a:pt x="3212" y="10517"/>
                </a:lnTo>
                <a:lnTo>
                  <a:pt x="3203" y="10535"/>
                </a:lnTo>
                <a:lnTo>
                  <a:pt x="3185" y="10552"/>
                </a:lnTo>
                <a:lnTo>
                  <a:pt x="3115" y="10579"/>
                </a:lnTo>
                <a:lnTo>
                  <a:pt x="3088" y="10596"/>
                </a:lnTo>
                <a:lnTo>
                  <a:pt x="3062" y="10623"/>
                </a:lnTo>
                <a:lnTo>
                  <a:pt x="3044" y="10649"/>
                </a:lnTo>
                <a:lnTo>
                  <a:pt x="3035" y="10685"/>
                </a:lnTo>
                <a:lnTo>
                  <a:pt x="3035" y="10685"/>
                </a:lnTo>
                <a:lnTo>
                  <a:pt x="3044" y="10720"/>
                </a:lnTo>
                <a:lnTo>
                  <a:pt x="3035" y="10755"/>
                </a:lnTo>
                <a:lnTo>
                  <a:pt x="3018" y="10773"/>
                </a:lnTo>
                <a:lnTo>
                  <a:pt x="3000" y="10790"/>
                </a:lnTo>
                <a:lnTo>
                  <a:pt x="2974" y="10799"/>
                </a:lnTo>
                <a:lnTo>
                  <a:pt x="2947" y="10808"/>
                </a:lnTo>
                <a:lnTo>
                  <a:pt x="2877" y="10817"/>
                </a:lnTo>
                <a:lnTo>
                  <a:pt x="2877" y="10817"/>
                </a:lnTo>
                <a:lnTo>
                  <a:pt x="2841" y="10817"/>
                </a:lnTo>
                <a:lnTo>
                  <a:pt x="2815" y="10826"/>
                </a:lnTo>
                <a:lnTo>
                  <a:pt x="2797" y="10835"/>
                </a:lnTo>
                <a:lnTo>
                  <a:pt x="2780" y="10843"/>
                </a:lnTo>
                <a:lnTo>
                  <a:pt x="2771" y="10861"/>
                </a:lnTo>
                <a:lnTo>
                  <a:pt x="2771" y="10870"/>
                </a:lnTo>
                <a:lnTo>
                  <a:pt x="2780" y="10879"/>
                </a:lnTo>
                <a:lnTo>
                  <a:pt x="2797" y="10888"/>
                </a:lnTo>
                <a:lnTo>
                  <a:pt x="2797" y="10888"/>
                </a:lnTo>
                <a:lnTo>
                  <a:pt x="2815" y="10896"/>
                </a:lnTo>
                <a:lnTo>
                  <a:pt x="2824" y="10914"/>
                </a:lnTo>
                <a:lnTo>
                  <a:pt x="2859" y="10967"/>
                </a:lnTo>
                <a:lnTo>
                  <a:pt x="2885" y="10993"/>
                </a:lnTo>
                <a:lnTo>
                  <a:pt x="2921" y="11029"/>
                </a:lnTo>
                <a:lnTo>
                  <a:pt x="2965" y="11055"/>
                </a:lnTo>
                <a:lnTo>
                  <a:pt x="3027" y="11073"/>
                </a:lnTo>
                <a:lnTo>
                  <a:pt x="3027" y="11073"/>
                </a:lnTo>
                <a:lnTo>
                  <a:pt x="3097" y="11099"/>
                </a:lnTo>
                <a:lnTo>
                  <a:pt x="3177" y="11135"/>
                </a:lnTo>
                <a:lnTo>
                  <a:pt x="3247" y="11179"/>
                </a:lnTo>
                <a:lnTo>
                  <a:pt x="3318" y="11223"/>
                </a:lnTo>
                <a:lnTo>
                  <a:pt x="3459" y="11346"/>
                </a:lnTo>
                <a:lnTo>
                  <a:pt x="3583" y="11470"/>
                </a:lnTo>
                <a:lnTo>
                  <a:pt x="3583" y="11470"/>
                </a:lnTo>
                <a:lnTo>
                  <a:pt x="3618" y="11505"/>
                </a:lnTo>
                <a:lnTo>
                  <a:pt x="3662" y="11532"/>
                </a:lnTo>
                <a:lnTo>
                  <a:pt x="3662" y="11532"/>
                </a:lnTo>
                <a:lnTo>
                  <a:pt x="3724" y="11496"/>
                </a:lnTo>
                <a:lnTo>
                  <a:pt x="3777" y="11479"/>
                </a:lnTo>
                <a:lnTo>
                  <a:pt x="3777" y="11479"/>
                </a:lnTo>
                <a:lnTo>
                  <a:pt x="3812" y="11479"/>
                </a:lnTo>
                <a:lnTo>
                  <a:pt x="3856" y="11488"/>
                </a:lnTo>
                <a:lnTo>
                  <a:pt x="3953" y="11505"/>
                </a:lnTo>
                <a:lnTo>
                  <a:pt x="4050" y="11541"/>
                </a:lnTo>
                <a:lnTo>
                  <a:pt x="4130" y="11585"/>
                </a:lnTo>
                <a:lnTo>
                  <a:pt x="4130" y="11585"/>
                </a:lnTo>
                <a:lnTo>
                  <a:pt x="4174" y="11611"/>
                </a:lnTo>
                <a:lnTo>
                  <a:pt x="4235" y="11611"/>
                </a:lnTo>
                <a:lnTo>
                  <a:pt x="4377" y="11611"/>
                </a:lnTo>
                <a:lnTo>
                  <a:pt x="4518" y="11611"/>
                </a:lnTo>
                <a:lnTo>
                  <a:pt x="4562" y="11611"/>
                </a:lnTo>
                <a:lnTo>
                  <a:pt x="4580" y="11620"/>
                </a:lnTo>
                <a:lnTo>
                  <a:pt x="4588" y="11629"/>
                </a:lnTo>
                <a:lnTo>
                  <a:pt x="4588" y="11629"/>
                </a:lnTo>
                <a:lnTo>
                  <a:pt x="4624" y="11673"/>
                </a:lnTo>
                <a:lnTo>
                  <a:pt x="4677" y="11708"/>
                </a:lnTo>
                <a:lnTo>
                  <a:pt x="4721" y="11735"/>
                </a:lnTo>
                <a:lnTo>
                  <a:pt x="4774" y="11743"/>
                </a:lnTo>
                <a:lnTo>
                  <a:pt x="4774" y="11743"/>
                </a:lnTo>
                <a:lnTo>
                  <a:pt x="4800" y="11752"/>
                </a:lnTo>
                <a:lnTo>
                  <a:pt x="4827" y="11770"/>
                </a:lnTo>
                <a:lnTo>
                  <a:pt x="4871" y="11805"/>
                </a:lnTo>
                <a:lnTo>
                  <a:pt x="4915" y="11841"/>
                </a:lnTo>
                <a:lnTo>
                  <a:pt x="4941" y="11849"/>
                </a:lnTo>
                <a:lnTo>
                  <a:pt x="4959" y="11841"/>
                </a:lnTo>
                <a:lnTo>
                  <a:pt x="4959" y="11841"/>
                </a:lnTo>
                <a:lnTo>
                  <a:pt x="4986" y="11823"/>
                </a:lnTo>
                <a:lnTo>
                  <a:pt x="5021" y="11814"/>
                </a:lnTo>
                <a:lnTo>
                  <a:pt x="5109" y="11805"/>
                </a:lnTo>
                <a:lnTo>
                  <a:pt x="5259" y="11796"/>
                </a:lnTo>
                <a:lnTo>
                  <a:pt x="5259" y="11796"/>
                </a:lnTo>
                <a:lnTo>
                  <a:pt x="5294" y="11805"/>
                </a:lnTo>
                <a:lnTo>
                  <a:pt x="5312" y="11823"/>
                </a:lnTo>
                <a:lnTo>
                  <a:pt x="5339" y="11832"/>
                </a:lnTo>
                <a:lnTo>
                  <a:pt x="5365" y="11841"/>
                </a:lnTo>
                <a:lnTo>
                  <a:pt x="5365" y="11841"/>
                </a:lnTo>
                <a:lnTo>
                  <a:pt x="5383" y="11849"/>
                </a:lnTo>
                <a:lnTo>
                  <a:pt x="5400" y="11867"/>
                </a:lnTo>
                <a:lnTo>
                  <a:pt x="5418" y="11938"/>
                </a:lnTo>
                <a:lnTo>
                  <a:pt x="5436" y="11999"/>
                </a:lnTo>
                <a:lnTo>
                  <a:pt x="5444" y="12017"/>
                </a:lnTo>
                <a:lnTo>
                  <a:pt x="5462" y="12026"/>
                </a:lnTo>
                <a:lnTo>
                  <a:pt x="5462" y="12026"/>
                </a:lnTo>
                <a:lnTo>
                  <a:pt x="5471" y="12026"/>
                </a:lnTo>
                <a:lnTo>
                  <a:pt x="5497" y="12026"/>
                </a:lnTo>
                <a:lnTo>
                  <a:pt x="5541" y="12061"/>
                </a:lnTo>
                <a:lnTo>
                  <a:pt x="5665" y="12132"/>
                </a:lnTo>
                <a:lnTo>
                  <a:pt x="5665" y="1632"/>
                </a:lnTo>
                <a:lnTo>
                  <a:pt x="5665" y="1632"/>
                </a:lnTo>
                <a:lnTo>
                  <a:pt x="5577" y="1632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Freeform 39"/>
          <p:cNvSpPr>
            <a:spLocks noChangeArrowheads="1"/>
          </p:cNvSpPr>
          <p:nvPr/>
        </p:nvSpPr>
        <p:spPr bwMode="auto">
          <a:xfrm>
            <a:off x="8763349" y="4230122"/>
            <a:ext cx="393352" cy="346438"/>
          </a:xfrm>
          <a:custGeom>
            <a:avLst/>
            <a:gdLst>
              <a:gd name="T0" fmla="*/ 936 w 963"/>
              <a:gd name="T1" fmla="*/ 653 h 848"/>
              <a:gd name="T2" fmla="*/ 909 w 963"/>
              <a:gd name="T3" fmla="*/ 600 h 848"/>
              <a:gd name="T4" fmla="*/ 777 w 963"/>
              <a:gd name="T5" fmla="*/ 494 h 848"/>
              <a:gd name="T6" fmla="*/ 750 w 963"/>
              <a:gd name="T7" fmla="*/ 432 h 848"/>
              <a:gd name="T8" fmla="*/ 741 w 963"/>
              <a:gd name="T9" fmla="*/ 406 h 848"/>
              <a:gd name="T10" fmla="*/ 688 w 963"/>
              <a:gd name="T11" fmla="*/ 309 h 848"/>
              <a:gd name="T12" fmla="*/ 644 w 963"/>
              <a:gd name="T13" fmla="*/ 229 h 848"/>
              <a:gd name="T14" fmla="*/ 644 w 963"/>
              <a:gd name="T15" fmla="*/ 203 h 848"/>
              <a:gd name="T16" fmla="*/ 644 w 963"/>
              <a:gd name="T17" fmla="*/ 159 h 848"/>
              <a:gd name="T18" fmla="*/ 565 w 963"/>
              <a:gd name="T19" fmla="*/ 27 h 848"/>
              <a:gd name="T20" fmla="*/ 433 w 963"/>
              <a:gd name="T21" fmla="*/ 0 h 848"/>
              <a:gd name="T22" fmla="*/ 300 w 963"/>
              <a:gd name="T23" fmla="*/ 0 h 848"/>
              <a:gd name="T24" fmla="*/ 221 w 963"/>
              <a:gd name="T25" fmla="*/ 9 h 848"/>
              <a:gd name="T26" fmla="*/ 0 w 963"/>
              <a:gd name="T27" fmla="*/ 62 h 848"/>
              <a:gd name="T28" fmla="*/ 27 w 963"/>
              <a:gd name="T29" fmla="*/ 115 h 848"/>
              <a:gd name="T30" fmla="*/ 44 w 963"/>
              <a:gd name="T31" fmla="*/ 221 h 848"/>
              <a:gd name="T32" fmla="*/ 62 w 963"/>
              <a:gd name="T33" fmla="*/ 291 h 848"/>
              <a:gd name="T34" fmla="*/ 115 w 963"/>
              <a:gd name="T35" fmla="*/ 362 h 848"/>
              <a:gd name="T36" fmla="*/ 177 w 963"/>
              <a:gd name="T37" fmla="*/ 379 h 848"/>
              <a:gd name="T38" fmla="*/ 274 w 963"/>
              <a:gd name="T39" fmla="*/ 379 h 848"/>
              <a:gd name="T40" fmla="*/ 291 w 963"/>
              <a:gd name="T41" fmla="*/ 388 h 848"/>
              <a:gd name="T42" fmla="*/ 344 w 963"/>
              <a:gd name="T43" fmla="*/ 503 h 848"/>
              <a:gd name="T44" fmla="*/ 371 w 963"/>
              <a:gd name="T45" fmla="*/ 503 h 848"/>
              <a:gd name="T46" fmla="*/ 406 w 963"/>
              <a:gd name="T47" fmla="*/ 512 h 848"/>
              <a:gd name="T48" fmla="*/ 441 w 963"/>
              <a:gd name="T49" fmla="*/ 547 h 848"/>
              <a:gd name="T50" fmla="*/ 450 w 963"/>
              <a:gd name="T51" fmla="*/ 565 h 848"/>
              <a:gd name="T52" fmla="*/ 538 w 963"/>
              <a:gd name="T53" fmla="*/ 600 h 848"/>
              <a:gd name="T54" fmla="*/ 600 w 963"/>
              <a:gd name="T55" fmla="*/ 635 h 848"/>
              <a:gd name="T56" fmla="*/ 653 w 963"/>
              <a:gd name="T57" fmla="*/ 635 h 848"/>
              <a:gd name="T58" fmla="*/ 688 w 963"/>
              <a:gd name="T59" fmla="*/ 644 h 848"/>
              <a:gd name="T60" fmla="*/ 741 w 963"/>
              <a:gd name="T61" fmla="*/ 688 h 848"/>
              <a:gd name="T62" fmla="*/ 777 w 963"/>
              <a:gd name="T63" fmla="*/ 732 h 848"/>
              <a:gd name="T64" fmla="*/ 803 w 963"/>
              <a:gd name="T65" fmla="*/ 803 h 848"/>
              <a:gd name="T66" fmla="*/ 803 w 963"/>
              <a:gd name="T67" fmla="*/ 847 h 848"/>
              <a:gd name="T68" fmla="*/ 962 w 963"/>
              <a:gd name="T69" fmla="*/ 812 h 848"/>
              <a:gd name="T70" fmla="*/ 962 w 963"/>
              <a:gd name="T71" fmla="*/ 741 h 848"/>
              <a:gd name="T72" fmla="*/ 936 w 963"/>
              <a:gd name="T73" fmla="*/ 653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3" h="848">
                <a:moveTo>
                  <a:pt x="936" y="653"/>
                </a:moveTo>
                <a:lnTo>
                  <a:pt x="936" y="653"/>
                </a:lnTo>
                <a:lnTo>
                  <a:pt x="927" y="627"/>
                </a:lnTo>
                <a:lnTo>
                  <a:pt x="909" y="600"/>
                </a:lnTo>
                <a:lnTo>
                  <a:pt x="838" y="556"/>
                </a:lnTo>
                <a:lnTo>
                  <a:pt x="777" y="494"/>
                </a:lnTo>
                <a:lnTo>
                  <a:pt x="759" y="468"/>
                </a:lnTo>
                <a:lnTo>
                  <a:pt x="750" y="432"/>
                </a:lnTo>
                <a:lnTo>
                  <a:pt x="750" y="432"/>
                </a:lnTo>
                <a:lnTo>
                  <a:pt x="741" y="406"/>
                </a:lnTo>
                <a:lnTo>
                  <a:pt x="733" y="371"/>
                </a:lnTo>
                <a:lnTo>
                  <a:pt x="688" y="309"/>
                </a:lnTo>
                <a:lnTo>
                  <a:pt x="653" y="256"/>
                </a:lnTo>
                <a:lnTo>
                  <a:pt x="644" y="229"/>
                </a:lnTo>
                <a:lnTo>
                  <a:pt x="644" y="203"/>
                </a:lnTo>
                <a:lnTo>
                  <a:pt x="644" y="203"/>
                </a:lnTo>
                <a:lnTo>
                  <a:pt x="644" y="177"/>
                </a:lnTo>
                <a:lnTo>
                  <a:pt x="644" y="159"/>
                </a:lnTo>
                <a:lnTo>
                  <a:pt x="618" y="115"/>
                </a:lnTo>
                <a:lnTo>
                  <a:pt x="565" y="27"/>
                </a:lnTo>
                <a:lnTo>
                  <a:pt x="565" y="27"/>
                </a:lnTo>
                <a:lnTo>
                  <a:pt x="433" y="0"/>
                </a:lnTo>
                <a:lnTo>
                  <a:pt x="362" y="0"/>
                </a:lnTo>
                <a:lnTo>
                  <a:pt x="300" y="0"/>
                </a:lnTo>
                <a:lnTo>
                  <a:pt x="300" y="0"/>
                </a:lnTo>
                <a:lnTo>
                  <a:pt x="221" y="9"/>
                </a:lnTo>
                <a:lnTo>
                  <a:pt x="150" y="27"/>
                </a:lnTo>
                <a:lnTo>
                  <a:pt x="0" y="62"/>
                </a:lnTo>
                <a:lnTo>
                  <a:pt x="0" y="62"/>
                </a:lnTo>
                <a:lnTo>
                  <a:pt x="27" y="115"/>
                </a:lnTo>
                <a:lnTo>
                  <a:pt x="35" y="168"/>
                </a:lnTo>
                <a:lnTo>
                  <a:pt x="44" y="221"/>
                </a:lnTo>
                <a:lnTo>
                  <a:pt x="62" y="291"/>
                </a:lnTo>
                <a:lnTo>
                  <a:pt x="62" y="291"/>
                </a:lnTo>
                <a:lnTo>
                  <a:pt x="88" y="335"/>
                </a:lnTo>
                <a:lnTo>
                  <a:pt x="115" y="362"/>
                </a:lnTo>
                <a:lnTo>
                  <a:pt x="150" y="371"/>
                </a:lnTo>
                <a:lnTo>
                  <a:pt x="177" y="379"/>
                </a:lnTo>
                <a:lnTo>
                  <a:pt x="247" y="379"/>
                </a:lnTo>
                <a:lnTo>
                  <a:pt x="274" y="379"/>
                </a:lnTo>
                <a:lnTo>
                  <a:pt x="291" y="388"/>
                </a:lnTo>
                <a:lnTo>
                  <a:pt x="291" y="388"/>
                </a:lnTo>
                <a:lnTo>
                  <a:pt x="318" y="432"/>
                </a:lnTo>
                <a:lnTo>
                  <a:pt x="344" y="503"/>
                </a:lnTo>
                <a:lnTo>
                  <a:pt x="344" y="503"/>
                </a:lnTo>
                <a:lnTo>
                  <a:pt x="371" y="503"/>
                </a:lnTo>
                <a:lnTo>
                  <a:pt x="371" y="503"/>
                </a:lnTo>
                <a:lnTo>
                  <a:pt x="406" y="512"/>
                </a:lnTo>
                <a:lnTo>
                  <a:pt x="424" y="529"/>
                </a:lnTo>
                <a:lnTo>
                  <a:pt x="441" y="547"/>
                </a:lnTo>
                <a:lnTo>
                  <a:pt x="450" y="565"/>
                </a:lnTo>
                <a:lnTo>
                  <a:pt x="450" y="565"/>
                </a:lnTo>
                <a:lnTo>
                  <a:pt x="494" y="582"/>
                </a:lnTo>
                <a:lnTo>
                  <a:pt x="538" y="600"/>
                </a:lnTo>
                <a:lnTo>
                  <a:pt x="600" y="635"/>
                </a:lnTo>
                <a:lnTo>
                  <a:pt x="600" y="635"/>
                </a:lnTo>
                <a:lnTo>
                  <a:pt x="627" y="635"/>
                </a:lnTo>
                <a:lnTo>
                  <a:pt x="653" y="635"/>
                </a:lnTo>
                <a:lnTo>
                  <a:pt x="671" y="635"/>
                </a:lnTo>
                <a:lnTo>
                  <a:pt x="688" y="644"/>
                </a:lnTo>
                <a:lnTo>
                  <a:pt x="715" y="662"/>
                </a:lnTo>
                <a:lnTo>
                  <a:pt x="741" y="688"/>
                </a:lnTo>
                <a:lnTo>
                  <a:pt x="741" y="688"/>
                </a:lnTo>
                <a:lnTo>
                  <a:pt x="777" y="732"/>
                </a:lnTo>
                <a:lnTo>
                  <a:pt x="794" y="768"/>
                </a:lnTo>
                <a:lnTo>
                  <a:pt x="803" y="803"/>
                </a:lnTo>
                <a:lnTo>
                  <a:pt x="803" y="847"/>
                </a:lnTo>
                <a:lnTo>
                  <a:pt x="803" y="847"/>
                </a:lnTo>
                <a:lnTo>
                  <a:pt x="883" y="838"/>
                </a:lnTo>
                <a:lnTo>
                  <a:pt x="962" y="812"/>
                </a:lnTo>
                <a:lnTo>
                  <a:pt x="962" y="741"/>
                </a:lnTo>
                <a:lnTo>
                  <a:pt x="962" y="741"/>
                </a:lnTo>
                <a:lnTo>
                  <a:pt x="944" y="697"/>
                </a:lnTo>
                <a:lnTo>
                  <a:pt x="936" y="653"/>
                </a:lnTo>
              </a:path>
            </a:pathLst>
          </a:custGeom>
          <a:solidFill>
            <a:schemeClr val="accent4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Freeform 40"/>
          <p:cNvSpPr>
            <a:spLocks noChangeArrowheads="1"/>
          </p:cNvSpPr>
          <p:nvPr/>
        </p:nvSpPr>
        <p:spPr bwMode="auto">
          <a:xfrm>
            <a:off x="8987091" y="4204861"/>
            <a:ext cx="169610" cy="328394"/>
          </a:xfrm>
          <a:custGeom>
            <a:avLst/>
            <a:gdLst>
              <a:gd name="T0" fmla="*/ 203 w 416"/>
              <a:gd name="T1" fmla="*/ 89 h 804"/>
              <a:gd name="T2" fmla="*/ 203 w 416"/>
              <a:gd name="T3" fmla="*/ 89 h 804"/>
              <a:gd name="T4" fmla="*/ 159 w 416"/>
              <a:gd name="T5" fmla="*/ 53 h 804"/>
              <a:gd name="T6" fmla="*/ 97 w 416"/>
              <a:gd name="T7" fmla="*/ 18 h 804"/>
              <a:gd name="T8" fmla="*/ 62 w 416"/>
              <a:gd name="T9" fmla="*/ 9 h 804"/>
              <a:gd name="T10" fmla="*/ 36 w 416"/>
              <a:gd name="T11" fmla="*/ 0 h 804"/>
              <a:gd name="T12" fmla="*/ 18 w 416"/>
              <a:gd name="T13" fmla="*/ 9 h 804"/>
              <a:gd name="T14" fmla="*/ 0 w 416"/>
              <a:gd name="T15" fmla="*/ 27 h 804"/>
              <a:gd name="T16" fmla="*/ 0 w 416"/>
              <a:gd name="T17" fmla="*/ 27 h 804"/>
              <a:gd name="T18" fmla="*/ 0 w 416"/>
              <a:gd name="T19" fmla="*/ 44 h 804"/>
              <a:gd name="T20" fmla="*/ 9 w 416"/>
              <a:gd name="T21" fmla="*/ 71 h 804"/>
              <a:gd name="T22" fmla="*/ 44 w 416"/>
              <a:gd name="T23" fmla="*/ 133 h 804"/>
              <a:gd name="T24" fmla="*/ 89 w 416"/>
              <a:gd name="T25" fmla="*/ 203 h 804"/>
              <a:gd name="T26" fmla="*/ 97 w 416"/>
              <a:gd name="T27" fmla="*/ 230 h 804"/>
              <a:gd name="T28" fmla="*/ 97 w 416"/>
              <a:gd name="T29" fmla="*/ 265 h 804"/>
              <a:gd name="T30" fmla="*/ 97 w 416"/>
              <a:gd name="T31" fmla="*/ 265 h 804"/>
              <a:gd name="T32" fmla="*/ 97 w 416"/>
              <a:gd name="T33" fmla="*/ 291 h 804"/>
              <a:gd name="T34" fmla="*/ 106 w 416"/>
              <a:gd name="T35" fmla="*/ 318 h 804"/>
              <a:gd name="T36" fmla="*/ 141 w 416"/>
              <a:gd name="T37" fmla="*/ 371 h 804"/>
              <a:gd name="T38" fmla="*/ 186 w 416"/>
              <a:gd name="T39" fmla="*/ 433 h 804"/>
              <a:gd name="T40" fmla="*/ 194 w 416"/>
              <a:gd name="T41" fmla="*/ 468 h 804"/>
              <a:gd name="T42" fmla="*/ 203 w 416"/>
              <a:gd name="T43" fmla="*/ 494 h 804"/>
              <a:gd name="T44" fmla="*/ 203 w 416"/>
              <a:gd name="T45" fmla="*/ 494 h 804"/>
              <a:gd name="T46" fmla="*/ 212 w 416"/>
              <a:gd name="T47" fmla="*/ 530 h 804"/>
              <a:gd name="T48" fmla="*/ 230 w 416"/>
              <a:gd name="T49" fmla="*/ 556 h 804"/>
              <a:gd name="T50" fmla="*/ 291 w 416"/>
              <a:gd name="T51" fmla="*/ 618 h 804"/>
              <a:gd name="T52" fmla="*/ 362 w 416"/>
              <a:gd name="T53" fmla="*/ 662 h 804"/>
              <a:gd name="T54" fmla="*/ 380 w 416"/>
              <a:gd name="T55" fmla="*/ 689 h 804"/>
              <a:gd name="T56" fmla="*/ 389 w 416"/>
              <a:gd name="T57" fmla="*/ 715 h 804"/>
              <a:gd name="T58" fmla="*/ 389 w 416"/>
              <a:gd name="T59" fmla="*/ 715 h 804"/>
              <a:gd name="T60" fmla="*/ 397 w 416"/>
              <a:gd name="T61" fmla="*/ 759 h 804"/>
              <a:gd name="T62" fmla="*/ 415 w 416"/>
              <a:gd name="T63" fmla="*/ 803 h 804"/>
              <a:gd name="T64" fmla="*/ 415 w 416"/>
              <a:gd name="T65" fmla="*/ 115 h 804"/>
              <a:gd name="T66" fmla="*/ 415 w 416"/>
              <a:gd name="T67" fmla="*/ 115 h 804"/>
              <a:gd name="T68" fmla="*/ 389 w 416"/>
              <a:gd name="T69" fmla="*/ 124 h 804"/>
              <a:gd name="T70" fmla="*/ 362 w 416"/>
              <a:gd name="T71" fmla="*/ 124 h 804"/>
              <a:gd name="T72" fmla="*/ 300 w 416"/>
              <a:gd name="T73" fmla="*/ 124 h 804"/>
              <a:gd name="T74" fmla="*/ 247 w 416"/>
              <a:gd name="T75" fmla="*/ 106 h 804"/>
              <a:gd name="T76" fmla="*/ 203 w 416"/>
              <a:gd name="T77" fmla="*/ 89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6" h="804">
                <a:moveTo>
                  <a:pt x="203" y="89"/>
                </a:moveTo>
                <a:lnTo>
                  <a:pt x="203" y="89"/>
                </a:lnTo>
                <a:lnTo>
                  <a:pt x="159" y="53"/>
                </a:lnTo>
                <a:lnTo>
                  <a:pt x="97" y="18"/>
                </a:lnTo>
                <a:lnTo>
                  <a:pt x="62" y="9"/>
                </a:lnTo>
                <a:lnTo>
                  <a:pt x="36" y="0"/>
                </a:lnTo>
                <a:lnTo>
                  <a:pt x="18" y="9"/>
                </a:lnTo>
                <a:lnTo>
                  <a:pt x="0" y="27"/>
                </a:lnTo>
                <a:lnTo>
                  <a:pt x="0" y="27"/>
                </a:lnTo>
                <a:lnTo>
                  <a:pt x="0" y="44"/>
                </a:lnTo>
                <a:lnTo>
                  <a:pt x="9" y="71"/>
                </a:lnTo>
                <a:lnTo>
                  <a:pt x="44" y="133"/>
                </a:lnTo>
                <a:lnTo>
                  <a:pt x="89" y="203"/>
                </a:lnTo>
                <a:lnTo>
                  <a:pt x="97" y="230"/>
                </a:lnTo>
                <a:lnTo>
                  <a:pt x="97" y="265"/>
                </a:lnTo>
                <a:lnTo>
                  <a:pt x="97" y="265"/>
                </a:lnTo>
                <a:lnTo>
                  <a:pt x="97" y="291"/>
                </a:lnTo>
                <a:lnTo>
                  <a:pt x="106" y="318"/>
                </a:lnTo>
                <a:lnTo>
                  <a:pt x="141" y="371"/>
                </a:lnTo>
                <a:lnTo>
                  <a:pt x="186" y="433"/>
                </a:lnTo>
                <a:lnTo>
                  <a:pt x="194" y="468"/>
                </a:lnTo>
                <a:lnTo>
                  <a:pt x="203" y="494"/>
                </a:lnTo>
                <a:lnTo>
                  <a:pt x="203" y="494"/>
                </a:lnTo>
                <a:lnTo>
                  <a:pt x="212" y="530"/>
                </a:lnTo>
                <a:lnTo>
                  <a:pt x="230" y="556"/>
                </a:lnTo>
                <a:lnTo>
                  <a:pt x="291" y="618"/>
                </a:lnTo>
                <a:lnTo>
                  <a:pt x="362" y="662"/>
                </a:lnTo>
                <a:lnTo>
                  <a:pt x="380" y="689"/>
                </a:lnTo>
                <a:lnTo>
                  <a:pt x="389" y="715"/>
                </a:lnTo>
                <a:lnTo>
                  <a:pt x="389" y="715"/>
                </a:lnTo>
                <a:lnTo>
                  <a:pt x="397" y="759"/>
                </a:lnTo>
                <a:lnTo>
                  <a:pt x="415" y="803"/>
                </a:lnTo>
                <a:lnTo>
                  <a:pt x="415" y="115"/>
                </a:lnTo>
                <a:lnTo>
                  <a:pt x="415" y="115"/>
                </a:lnTo>
                <a:lnTo>
                  <a:pt x="389" y="124"/>
                </a:lnTo>
                <a:lnTo>
                  <a:pt x="362" y="124"/>
                </a:lnTo>
                <a:lnTo>
                  <a:pt x="300" y="124"/>
                </a:lnTo>
                <a:lnTo>
                  <a:pt x="247" y="106"/>
                </a:lnTo>
                <a:lnTo>
                  <a:pt x="203" y="89"/>
                </a:lnTo>
              </a:path>
            </a:pathLst>
          </a:custGeom>
          <a:solidFill>
            <a:srgbClr val="E3E3E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Freeform 41"/>
          <p:cNvSpPr>
            <a:spLocks noChangeArrowheads="1"/>
          </p:cNvSpPr>
          <p:nvPr/>
        </p:nvSpPr>
        <p:spPr bwMode="auto">
          <a:xfrm>
            <a:off x="5120336" y="3385679"/>
            <a:ext cx="407787" cy="223741"/>
          </a:xfrm>
          <a:custGeom>
            <a:avLst/>
            <a:gdLst>
              <a:gd name="T0" fmla="*/ 194 w 998"/>
              <a:gd name="T1" fmla="*/ 459 h 548"/>
              <a:gd name="T2" fmla="*/ 229 w 998"/>
              <a:gd name="T3" fmla="*/ 494 h 548"/>
              <a:gd name="T4" fmla="*/ 247 w 998"/>
              <a:gd name="T5" fmla="*/ 547 h 548"/>
              <a:gd name="T6" fmla="*/ 450 w 998"/>
              <a:gd name="T7" fmla="*/ 503 h 548"/>
              <a:gd name="T8" fmla="*/ 476 w 998"/>
              <a:gd name="T9" fmla="*/ 503 h 548"/>
              <a:gd name="T10" fmla="*/ 556 w 998"/>
              <a:gd name="T11" fmla="*/ 512 h 548"/>
              <a:gd name="T12" fmla="*/ 626 w 998"/>
              <a:gd name="T13" fmla="*/ 521 h 548"/>
              <a:gd name="T14" fmla="*/ 635 w 998"/>
              <a:gd name="T15" fmla="*/ 512 h 548"/>
              <a:gd name="T16" fmla="*/ 670 w 998"/>
              <a:gd name="T17" fmla="*/ 433 h 548"/>
              <a:gd name="T18" fmla="*/ 723 w 998"/>
              <a:gd name="T19" fmla="*/ 388 h 548"/>
              <a:gd name="T20" fmla="*/ 741 w 998"/>
              <a:gd name="T21" fmla="*/ 380 h 548"/>
              <a:gd name="T22" fmla="*/ 767 w 998"/>
              <a:gd name="T23" fmla="*/ 362 h 548"/>
              <a:gd name="T24" fmla="*/ 785 w 998"/>
              <a:gd name="T25" fmla="*/ 265 h 548"/>
              <a:gd name="T26" fmla="*/ 811 w 998"/>
              <a:gd name="T27" fmla="*/ 238 h 548"/>
              <a:gd name="T28" fmla="*/ 838 w 998"/>
              <a:gd name="T29" fmla="*/ 230 h 548"/>
              <a:gd name="T30" fmla="*/ 926 w 998"/>
              <a:gd name="T31" fmla="*/ 168 h 548"/>
              <a:gd name="T32" fmla="*/ 997 w 998"/>
              <a:gd name="T33" fmla="*/ 106 h 548"/>
              <a:gd name="T34" fmla="*/ 944 w 998"/>
              <a:gd name="T35" fmla="*/ 18 h 548"/>
              <a:gd name="T36" fmla="*/ 926 w 998"/>
              <a:gd name="T37" fmla="*/ 0 h 548"/>
              <a:gd name="T38" fmla="*/ 864 w 998"/>
              <a:gd name="T39" fmla="*/ 27 h 548"/>
              <a:gd name="T40" fmla="*/ 767 w 998"/>
              <a:gd name="T41" fmla="*/ 62 h 548"/>
              <a:gd name="T42" fmla="*/ 723 w 998"/>
              <a:gd name="T43" fmla="*/ 62 h 548"/>
              <a:gd name="T44" fmla="*/ 644 w 998"/>
              <a:gd name="T45" fmla="*/ 80 h 548"/>
              <a:gd name="T46" fmla="*/ 511 w 998"/>
              <a:gd name="T47" fmla="*/ 141 h 548"/>
              <a:gd name="T48" fmla="*/ 467 w 998"/>
              <a:gd name="T49" fmla="*/ 159 h 548"/>
              <a:gd name="T50" fmla="*/ 406 w 998"/>
              <a:gd name="T51" fmla="*/ 150 h 548"/>
              <a:gd name="T52" fmla="*/ 229 w 998"/>
              <a:gd name="T53" fmla="*/ 106 h 548"/>
              <a:gd name="T54" fmla="*/ 132 w 998"/>
              <a:gd name="T55" fmla="*/ 97 h 548"/>
              <a:gd name="T56" fmla="*/ 17 w 998"/>
              <a:gd name="T57" fmla="*/ 88 h 548"/>
              <a:gd name="T58" fmla="*/ 0 w 998"/>
              <a:gd name="T59" fmla="*/ 371 h 548"/>
              <a:gd name="T60" fmla="*/ 0 w 998"/>
              <a:gd name="T61" fmla="*/ 486 h 548"/>
              <a:gd name="T62" fmla="*/ 105 w 998"/>
              <a:gd name="T63" fmla="*/ 450 h 548"/>
              <a:gd name="T64" fmla="*/ 194 w 998"/>
              <a:gd name="T65" fmla="*/ 459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98" h="548">
                <a:moveTo>
                  <a:pt x="194" y="459"/>
                </a:moveTo>
                <a:lnTo>
                  <a:pt x="194" y="459"/>
                </a:lnTo>
                <a:lnTo>
                  <a:pt x="211" y="468"/>
                </a:lnTo>
                <a:lnTo>
                  <a:pt x="229" y="494"/>
                </a:lnTo>
                <a:lnTo>
                  <a:pt x="247" y="547"/>
                </a:lnTo>
                <a:lnTo>
                  <a:pt x="247" y="547"/>
                </a:lnTo>
                <a:lnTo>
                  <a:pt x="353" y="530"/>
                </a:lnTo>
                <a:lnTo>
                  <a:pt x="450" y="503"/>
                </a:lnTo>
                <a:lnTo>
                  <a:pt x="450" y="503"/>
                </a:lnTo>
                <a:lnTo>
                  <a:pt x="476" y="503"/>
                </a:lnTo>
                <a:lnTo>
                  <a:pt x="503" y="503"/>
                </a:lnTo>
                <a:lnTo>
                  <a:pt x="556" y="512"/>
                </a:lnTo>
                <a:lnTo>
                  <a:pt x="608" y="521"/>
                </a:lnTo>
                <a:lnTo>
                  <a:pt x="626" y="521"/>
                </a:lnTo>
                <a:lnTo>
                  <a:pt x="635" y="512"/>
                </a:lnTo>
                <a:lnTo>
                  <a:pt x="635" y="512"/>
                </a:lnTo>
                <a:lnTo>
                  <a:pt x="653" y="477"/>
                </a:lnTo>
                <a:lnTo>
                  <a:pt x="670" y="433"/>
                </a:lnTo>
                <a:lnTo>
                  <a:pt x="706" y="397"/>
                </a:lnTo>
                <a:lnTo>
                  <a:pt x="723" y="388"/>
                </a:lnTo>
                <a:lnTo>
                  <a:pt x="741" y="380"/>
                </a:lnTo>
                <a:lnTo>
                  <a:pt x="741" y="380"/>
                </a:lnTo>
                <a:lnTo>
                  <a:pt x="758" y="371"/>
                </a:lnTo>
                <a:lnTo>
                  <a:pt x="767" y="362"/>
                </a:lnTo>
                <a:lnTo>
                  <a:pt x="776" y="309"/>
                </a:lnTo>
                <a:lnTo>
                  <a:pt x="785" y="265"/>
                </a:lnTo>
                <a:lnTo>
                  <a:pt x="803" y="247"/>
                </a:lnTo>
                <a:lnTo>
                  <a:pt x="811" y="238"/>
                </a:lnTo>
                <a:lnTo>
                  <a:pt x="811" y="238"/>
                </a:lnTo>
                <a:lnTo>
                  <a:pt x="838" y="230"/>
                </a:lnTo>
                <a:lnTo>
                  <a:pt x="864" y="212"/>
                </a:lnTo>
                <a:lnTo>
                  <a:pt x="926" y="168"/>
                </a:lnTo>
                <a:lnTo>
                  <a:pt x="997" y="106"/>
                </a:lnTo>
                <a:lnTo>
                  <a:pt x="997" y="106"/>
                </a:lnTo>
                <a:lnTo>
                  <a:pt x="970" y="53"/>
                </a:lnTo>
                <a:lnTo>
                  <a:pt x="944" y="18"/>
                </a:lnTo>
                <a:lnTo>
                  <a:pt x="926" y="0"/>
                </a:lnTo>
                <a:lnTo>
                  <a:pt x="926" y="0"/>
                </a:lnTo>
                <a:lnTo>
                  <a:pt x="900" y="9"/>
                </a:lnTo>
                <a:lnTo>
                  <a:pt x="864" y="27"/>
                </a:lnTo>
                <a:lnTo>
                  <a:pt x="803" y="53"/>
                </a:lnTo>
                <a:lnTo>
                  <a:pt x="767" y="62"/>
                </a:lnTo>
                <a:lnTo>
                  <a:pt x="723" y="62"/>
                </a:lnTo>
                <a:lnTo>
                  <a:pt x="723" y="62"/>
                </a:lnTo>
                <a:lnTo>
                  <a:pt x="679" y="71"/>
                </a:lnTo>
                <a:lnTo>
                  <a:pt x="644" y="80"/>
                </a:lnTo>
                <a:lnTo>
                  <a:pt x="573" y="106"/>
                </a:lnTo>
                <a:lnTo>
                  <a:pt x="511" y="141"/>
                </a:lnTo>
                <a:lnTo>
                  <a:pt x="485" y="150"/>
                </a:lnTo>
                <a:lnTo>
                  <a:pt x="467" y="159"/>
                </a:lnTo>
                <a:lnTo>
                  <a:pt x="467" y="159"/>
                </a:lnTo>
                <a:lnTo>
                  <a:pt x="406" y="150"/>
                </a:lnTo>
                <a:lnTo>
                  <a:pt x="326" y="133"/>
                </a:lnTo>
                <a:lnTo>
                  <a:pt x="229" y="106"/>
                </a:lnTo>
                <a:lnTo>
                  <a:pt x="132" y="97"/>
                </a:lnTo>
                <a:lnTo>
                  <a:pt x="132" y="97"/>
                </a:lnTo>
                <a:lnTo>
                  <a:pt x="17" y="88"/>
                </a:lnTo>
                <a:lnTo>
                  <a:pt x="17" y="88"/>
                </a:lnTo>
                <a:lnTo>
                  <a:pt x="0" y="265"/>
                </a:lnTo>
                <a:lnTo>
                  <a:pt x="0" y="371"/>
                </a:lnTo>
                <a:lnTo>
                  <a:pt x="0" y="486"/>
                </a:lnTo>
                <a:lnTo>
                  <a:pt x="0" y="486"/>
                </a:lnTo>
                <a:lnTo>
                  <a:pt x="53" y="459"/>
                </a:lnTo>
                <a:lnTo>
                  <a:pt x="105" y="450"/>
                </a:lnTo>
                <a:lnTo>
                  <a:pt x="158" y="450"/>
                </a:lnTo>
                <a:lnTo>
                  <a:pt x="194" y="459"/>
                </a:lnTo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Freeform 42"/>
          <p:cNvSpPr>
            <a:spLocks noChangeArrowheads="1"/>
          </p:cNvSpPr>
          <p:nvPr/>
        </p:nvSpPr>
        <p:spPr bwMode="auto">
          <a:xfrm>
            <a:off x="4369719" y="3356810"/>
            <a:ext cx="1387557" cy="1528298"/>
          </a:xfrm>
          <a:custGeom>
            <a:avLst/>
            <a:gdLst>
              <a:gd name="T0" fmla="*/ 1986 w 3389"/>
              <a:gd name="T1" fmla="*/ 3238 h 3733"/>
              <a:gd name="T2" fmla="*/ 1739 w 3389"/>
              <a:gd name="T3" fmla="*/ 3326 h 3733"/>
              <a:gd name="T4" fmla="*/ 2047 w 3389"/>
              <a:gd name="T5" fmla="*/ 3520 h 3733"/>
              <a:gd name="T6" fmla="*/ 2383 w 3389"/>
              <a:gd name="T7" fmla="*/ 3732 h 3733"/>
              <a:gd name="T8" fmla="*/ 2471 w 3389"/>
              <a:gd name="T9" fmla="*/ 3609 h 3733"/>
              <a:gd name="T10" fmla="*/ 2559 w 3389"/>
              <a:gd name="T11" fmla="*/ 3291 h 3733"/>
              <a:gd name="T12" fmla="*/ 2347 w 3389"/>
              <a:gd name="T13" fmla="*/ 3238 h 3733"/>
              <a:gd name="T14" fmla="*/ 2674 w 3389"/>
              <a:gd name="T15" fmla="*/ 1932 h 3733"/>
              <a:gd name="T16" fmla="*/ 2303 w 3389"/>
              <a:gd name="T17" fmla="*/ 1782 h 3733"/>
              <a:gd name="T18" fmla="*/ 2083 w 3389"/>
              <a:gd name="T19" fmla="*/ 1359 h 3733"/>
              <a:gd name="T20" fmla="*/ 1703 w 3389"/>
              <a:gd name="T21" fmla="*/ 1023 h 3733"/>
              <a:gd name="T22" fmla="*/ 1721 w 3389"/>
              <a:gd name="T23" fmla="*/ 803 h 3733"/>
              <a:gd name="T24" fmla="*/ 1721 w 3389"/>
              <a:gd name="T25" fmla="*/ 626 h 3733"/>
              <a:gd name="T26" fmla="*/ 1853 w 3389"/>
              <a:gd name="T27" fmla="*/ 158 h 3733"/>
              <a:gd name="T28" fmla="*/ 1659 w 3389"/>
              <a:gd name="T29" fmla="*/ 17 h 3733"/>
              <a:gd name="T30" fmla="*/ 1403 w 3389"/>
              <a:gd name="T31" fmla="*/ 35 h 3733"/>
              <a:gd name="T32" fmla="*/ 1218 w 3389"/>
              <a:gd name="T33" fmla="*/ 97 h 3733"/>
              <a:gd name="T34" fmla="*/ 1086 w 3389"/>
              <a:gd name="T35" fmla="*/ 194 h 3733"/>
              <a:gd name="T36" fmla="*/ 997 w 3389"/>
              <a:gd name="T37" fmla="*/ 229 h 3733"/>
              <a:gd name="T38" fmla="*/ 856 w 3389"/>
              <a:gd name="T39" fmla="*/ 264 h 3733"/>
              <a:gd name="T40" fmla="*/ 741 w 3389"/>
              <a:gd name="T41" fmla="*/ 379 h 3733"/>
              <a:gd name="T42" fmla="*/ 618 w 3389"/>
              <a:gd name="T43" fmla="*/ 379 h 3733"/>
              <a:gd name="T44" fmla="*/ 441 w 3389"/>
              <a:gd name="T45" fmla="*/ 344 h 3733"/>
              <a:gd name="T46" fmla="*/ 88 w 3389"/>
              <a:gd name="T47" fmla="*/ 511 h 3733"/>
              <a:gd name="T48" fmla="*/ 133 w 3389"/>
              <a:gd name="T49" fmla="*/ 661 h 3733"/>
              <a:gd name="T50" fmla="*/ 0 w 3389"/>
              <a:gd name="T51" fmla="*/ 750 h 3733"/>
              <a:gd name="T52" fmla="*/ 115 w 3389"/>
              <a:gd name="T53" fmla="*/ 900 h 3733"/>
              <a:gd name="T54" fmla="*/ 88 w 3389"/>
              <a:gd name="T55" fmla="*/ 1041 h 3733"/>
              <a:gd name="T56" fmla="*/ 283 w 3389"/>
              <a:gd name="T57" fmla="*/ 1103 h 3733"/>
              <a:gd name="T58" fmla="*/ 274 w 3389"/>
              <a:gd name="T59" fmla="*/ 1235 h 3733"/>
              <a:gd name="T60" fmla="*/ 494 w 3389"/>
              <a:gd name="T61" fmla="*/ 1103 h 3733"/>
              <a:gd name="T62" fmla="*/ 741 w 3389"/>
              <a:gd name="T63" fmla="*/ 1014 h 3733"/>
              <a:gd name="T64" fmla="*/ 1041 w 3389"/>
              <a:gd name="T65" fmla="*/ 1191 h 3733"/>
              <a:gd name="T66" fmla="*/ 1200 w 3389"/>
              <a:gd name="T67" fmla="*/ 1526 h 3733"/>
              <a:gd name="T68" fmla="*/ 1544 w 3389"/>
              <a:gd name="T69" fmla="*/ 1835 h 3733"/>
              <a:gd name="T70" fmla="*/ 1977 w 3389"/>
              <a:gd name="T71" fmla="*/ 2135 h 3733"/>
              <a:gd name="T72" fmla="*/ 2286 w 3389"/>
              <a:gd name="T73" fmla="*/ 2338 h 3733"/>
              <a:gd name="T74" fmla="*/ 2542 w 3389"/>
              <a:gd name="T75" fmla="*/ 2541 h 3733"/>
              <a:gd name="T76" fmla="*/ 2639 w 3389"/>
              <a:gd name="T77" fmla="*/ 2664 h 3733"/>
              <a:gd name="T78" fmla="*/ 2727 w 3389"/>
              <a:gd name="T79" fmla="*/ 2876 h 3733"/>
              <a:gd name="T80" fmla="*/ 2647 w 3389"/>
              <a:gd name="T81" fmla="*/ 3123 h 3733"/>
              <a:gd name="T82" fmla="*/ 2692 w 3389"/>
              <a:gd name="T83" fmla="*/ 3282 h 3733"/>
              <a:gd name="T84" fmla="*/ 2850 w 3389"/>
              <a:gd name="T85" fmla="*/ 3009 h 3733"/>
              <a:gd name="T86" fmla="*/ 3036 w 3389"/>
              <a:gd name="T87" fmla="*/ 2832 h 3733"/>
              <a:gd name="T88" fmla="*/ 2877 w 3389"/>
              <a:gd name="T89" fmla="*/ 2629 h 3733"/>
              <a:gd name="T90" fmla="*/ 3106 w 3389"/>
              <a:gd name="T91" fmla="*/ 2470 h 3733"/>
              <a:gd name="T92" fmla="*/ 3370 w 3389"/>
              <a:gd name="T93" fmla="*/ 2585 h 3733"/>
              <a:gd name="T94" fmla="*/ 3317 w 3389"/>
              <a:gd name="T95" fmla="*/ 2400 h 3733"/>
              <a:gd name="T96" fmla="*/ 609 w 3389"/>
              <a:gd name="T97" fmla="*/ 2259 h 3733"/>
              <a:gd name="T98" fmla="*/ 433 w 3389"/>
              <a:gd name="T99" fmla="*/ 2294 h 3733"/>
              <a:gd name="T100" fmla="*/ 547 w 3389"/>
              <a:gd name="T101" fmla="*/ 2612 h 3733"/>
              <a:gd name="T102" fmla="*/ 574 w 3389"/>
              <a:gd name="T103" fmla="*/ 2956 h 3733"/>
              <a:gd name="T104" fmla="*/ 697 w 3389"/>
              <a:gd name="T105" fmla="*/ 2929 h 3733"/>
              <a:gd name="T106" fmla="*/ 891 w 3389"/>
              <a:gd name="T107" fmla="*/ 2797 h 3733"/>
              <a:gd name="T108" fmla="*/ 927 w 3389"/>
              <a:gd name="T109" fmla="*/ 2320 h 3733"/>
              <a:gd name="T110" fmla="*/ 688 w 3389"/>
              <a:gd name="T111" fmla="*/ 2214 h 3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9" h="3733">
                <a:moveTo>
                  <a:pt x="2347" y="3238"/>
                </a:moveTo>
                <a:lnTo>
                  <a:pt x="2347" y="3238"/>
                </a:lnTo>
                <a:lnTo>
                  <a:pt x="2233" y="3256"/>
                </a:lnTo>
                <a:lnTo>
                  <a:pt x="2136" y="3273"/>
                </a:lnTo>
                <a:lnTo>
                  <a:pt x="2065" y="3265"/>
                </a:lnTo>
                <a:lnTo>
                  <a:pt x="1986" y="3238"/>
                </a:lnTo>
                <a:lnTo>
                  <a:pt x="1986" y="3238"/>
                </a:lnTo>
                <a:lnTo>
                  <a:pt x="1941" y="3220"/>
                </a:lnTo>
                <a:lnTo>
                  <a:pt x="1897" y="3220"/>
                </a:lnTo>
                <a:lnTo>
                  <a:pt x="1853" y="3229"/>
                </a:lnTo>
                <a:lnTo>
                  <a:pt x="1809" y="3247"/>
                </a:lnTo>
                <a:lnTo>
                  <a:pt x="1774" y="3273"/>
                </a:lnTo>
                <a:lnTo>
                  <a:pt x="1747" y="3300"/>
                </a:lnTo>
                <a:lnTo>
                  <a:pt x="1739" y="3326"/>
                </a:lnTo>
                <a:lnTo>
                  <a:pt x="1739" y="3353"/>
                </a:lnTo>
                <a:lnTo>
                  <a:pt x="1739" y="3353"/>
                </a:lnTo>
                <a:lnTo>
                  <a:pt x="1765" y="3388"/>
                </a:lnTo>
                <a:lnTo>
                  <a:pt x="1818" y="3432"/>
                </a:lnTo>
                <a:lnTo>
                  <a:pt x="1906" y="3476"/>
                </a:lnTo>
                <a:lnTo>
                  <a:pt x="2047" y="3520"/>
                </a:lnTo>
                <a:lnTo>
                  <a:pt x="2047" y="3520"/>
                </a:lnTo>
                <a:lnTo>
                  <a:pt x="2118" y="3547"/>
                </a:lnTo>
                <a:lnTo>
                  <a:pt x="2180" y="3573"/>
                </a:lnTo>
                <a:lnTo>
                  <a:pt x="2224" y="3609"/>
                </a:lnTo>
                <a:lnTo>
                  <a:pt x="2259" y="3644"/>
                </a:lnTo>
                <a:lnTo>
                  <a:pt x="2321" y="3706"/>
                </a:lnTo>
                <a:lnTo>
                  <a:pt x="2347" y="3723"/>
                </a:lnTo>
                <a:lnTo>
                  <a:pt x="2383" y="3732"/>
                </a:lnTo>
                <a:lnTo>
                  <a:pt x="2383" y="3732"/>
                </a:lnTo>
                <a:lnTo>
                  <a:pt x="2409" y="3732"/>
                </a:lnTo>
                <a:lnTo>
                  <a:pt x="2436" y="3715"/>
                </a:lnTo>
                <a:lnTo>
                  <a:pt x="2453" y="3697"/>
                </a:lnTo>
                <a:lnTo>
                  <a:pt x="2462" y="3679"/>
                </a:lnTo>
                <a:lnTo>
                  <a:pt x="2471" y="3644"/>
                </a:lnTo>
                <a:lnTo>
                  <a:pt x="2471" y="3609"/>
                </a:lnTo>
                <a:lnTo>
                  <a:pt x="2462" y="3529"/>
                </a:lnTo>
                <a:lnTo>
                  <a:pt x="2462" y="3529"/>
                </a:lnTo>
                <a:lnTo>
                  <a:pt x="2462" y="3485"/>
                </a:lnTo>
                <a:lnTo>
                  <a:pt x="2471" y="3441"/>
                </a:lnTo>
                <a:lnTo>
                  <a:pt x="2489" y="3397"/>
                </a:lnTo>
                <a:lnTo>
                  <a:pt x="2506" y="3353"/>
                </a:lnTo>
                <a:lnTo>
                  <a:pt x="2559" y="3291"/>
                </a:lnTo>
                <a:lnTo>
                  <a:pt x="2586" y="3256"/>
                </a:lnTo>
                <a:lnTo>
                  <a:pt x="2586" y="3256"/>
                </a:lnTo>
                <a:lnTo>
                  <a:pt x="2586" y="3247"/>
                </a:lnTo>
                <a:lnTo>
                  <a:pt x="2577" y="3238"/>
                </a:lnTo>
                <a:lnTo>
                  <a:pt x="2542" y="3220"/>
                </a:lnTo>
                <a:lnTo>
                  <a:pt x="2462" y="3220"/>
                </a:lnTo>
                <a:lnTo>
                  <a:pt x="2347" y="3238"/>
                </a:lnTo>
                <a:close/>
                <a:moveTo>
                  <a:pt x="2797" y="2100"/>
                </a:moveTo>
                <a:lnTo>
                  <a:pt x="2797" y="2100"/>
                </a:lnTo>
                <a:lnTo>
                  <a:pt x="2762" y="2064"/>
                </a:lnTo>
                <a:lnTo>
                  <a:pt x="2744" y="2038"/>
                </a:lnTo>
                <a:lnTo>
                  <a:pt x="2718" y="1976"/>
                </a:lnTo>
                <a:lnTo>
                  <a:pt x="2700" y="1950"/>
                </a:lnTo>
                <a:lnTo>
                  <a:pt x="2674" y="1932"/>
                </a:lnTo>
                <a:lnTo>
                  <a:pt x="2639" y="1923"/>
                </a:lnTo>
                <a:lnTo>
                  <a:pt x="2577" y="1923"/>
                </a:lnTo>
                <a:lnTo>
                  <a:pt x="2577" y="1923"/>
                </a:lnTo>
                <a:lnTo>
                  <a:pt x="2515" y="1914"/>
                </a:lnTo>
                <a:lnTo>
                  <a:pt x="2444" y="1888"/>
                </a:lnTo>
                <a:lnTo>
                  <a:pt x="2374" y="1844"/>
                </a:lnTo>
                <a:lnTo>
                  <a:pt x="2303" y="1782"/>
                </a:lnTo>
                <a:lnTo>
                  <a:pt x="2250" y="1711"/>
                </a:lnTo>
                <a:lnTo>
                  <a:pt x="2197" y="1632"/>
                </a:lnTo>
                <a:lnTo>
                  <a:pt x="2153" y="1544"/>
                </a:lnTo>
                <a:lnTo>
                  <a:pt x="2118" y="1447"/>
                </a:lnTo>
                <a:lnTo>
                  <a:pt x="2118" y="1447"/>
                </a:lnTo>
                <a:lnTo>
                  <a:pt x="2100" y="1403"/>
                </a:lnTo>
                <a:lnTo>
                  <a:pt x="2083" y="1359"/>
                </a:lnTo>
                <a:lnTo>
                  <a:pt x="2039" y="1288"/>
                </a:lnTo>
                <a:lnTo>
                  <a:pt x="1977" y="1235"/>
                </a:lnTo>
                <a:lnTo>
                  <a:pt x="1915" y="1191"/>
                </a:lnTo>
                <a:lnTo>
                  <a:pt x="1783" y="1111"/>
                </a:lnTo>
                <a:lnTo>
                  <a:pt x="1739" y="1067"/>
                </a:lnTo>
                <a:lnTo>
                  <a:pt x="1721" y="1050"/>
                </a:lnTo>
                <a:lnTo>
                  <a:pt x="1703" y="1023"/>
                </a:lnTo>
                <a:lnTo>
                  <a:pt x="1703" y="1023"/>
                </a:lnTo>
                <a:lnTo>
                  <a:pt x="1686" y="970"/>
                </a:lnTo>
                <a:lnTo>
                  <a:pt x="1677" y="926"/>
                </a:lnTo>
                <a:lnTo>
                  <a:pt x="1686" y="891"/>
                </a:lnTo>
                <a:lnTo>
                  <a:pt x="1703" y="864"/>
                </a:lnTo>
                <a:lnTo>
                  <a:pt x="1712" y="829"/>
                </a:lnTo>
                <a:lnTo>
                  <a:pt x="1721" y="803"/>
                </a:lnTo>
                <a:lnTo>
                  <a:pt x="1721" y="767"/>
                </a:lnTo>
                <a:lnTo>
                  <a:pt x="1703" y="723"/>
                </a:lnTo>
                <a:lnTo>
                  <a:pt x="1703" y="723"/>
                </a:lnTo>
                <a:lnTo>
                  <a:pt x="1694" y="697"/>
                </a:lnTo>
                <a:lnTo>
                  <a:pt x="1703" y="670"/>
                </a:lnTo>
                <a:lnTo>
                  <a:pt x="1712" y="644"/>
                </a:lnTo>
                <a:lnTo>
                  <a:pt x="1721" y="626"/>
                </a:lnTo>
                <a:lnTo>
                  <a:pt x="1774" y="582"/>
                </a:lnTo>
                <a:lnTo>
                  <a:pt x="1836" y="556"/>
                </a:lnTo>
                <a:lnTo>
                  <a:pt x="1836" y="556"/>
                </a:lnTo>
                <a:lnTo>
                  <a:pt x="1836" y="441"/>
                </a:lnTo>
                <a:lnTo>
                  <a:pt x="1836" y="335"/>
                </a:lnTo>
                <a:lnTo>
                  <a:pt x="1853" y="158"/>
                </a:lnTo>
                <a:lnTo>
                  <a:pt x="1853" y="158"/>
                </a:lnTo>
                <a:lnTo>
                  <a:pt x="1756" y="141"/>
                </a:lnTo>
                <a:lnTo>
                  <a:pt x="1703" y="123"/>
                </a:lnTo>
                <a:lnTo>
                  <a:pt x="1703" y="123"/>
                </a:lnTo>
                <a:lnTo>
                  <a:pt x="1694" y="114"/>
                </a:lnTo>
                <a:lnTo>
                  <a:pt x="1677" y="97"/>
                </a:lnTo>
                <a:lnTo>
                  <a:pt x="1668" y="61"/>
                </a:lnTo>
                <a:lnTo>
                  <a:pt x="1659" y="17"/>
                </a:lnTo>
                <a:lnTo>
                  <a:pt x="1650" y="8"/>
                </a:lnTo>
                <a:lnTo>
                  <a:pt x="1641" y="0"/>
                </a:lnTo>
                <a:lnTo>
                  <a:pt x="1641" y="0"/>
                </a:lnTo>
                <a:lnTo>
                  <a:pt x="1527" y="8"/>
                </a:lnTo>
                <a:lnTo>
                  <a:pt x="1456" y="17"/>
                </a:lnTo>
                <a:lnTo>
                  <a:pt x="1421" y="26"/>
                </a:lnTo>
                <a:lnTo>
                  <a:pt x="1403" y="35"/>
                </a:lnTo>
                <a:lnTo>
                  <a:pt x="1403" y="35"/>
                </a:lnTo>
                <a:lnTo>
                  <a:pt x="1368" y="61"/>
                </a:lnTo>
                <a:lnTo>
                  <a:pt x="1324" y="88"/>
                </a:lnTo>
                <a:lnTo>
                  <a:pt x="1262" y="106"/>
                </a:lnTo>
                <a:lnTo>
                  <a:pt x="1244" y="106"/>
                </a:lnTo>
                <a:lnTo>
                  <a:pt x="1218" y="97"/>
                </a:lnTo>
                <a:lnTo>
                  <a:pt x="1218" y="97"/>
                </a:lnTo>
                <a:lnTo>
                  <a:pt x="1183" y="70"/>
                </a:lnTo>
                <a:lnTo>
                  <a:pt x="1130" y="123"/>
                </a:lnTo>
                <a:lnTo>
                  <a:pt x="1130" y="123"/>
                </a:lnTo>
                <a:lnTo>
                  <a:pt x="1121" y="158"/>
                </a:lnTo>
                <a:lnTo>
                  <a:pt x="1103" y="185"/>
                </a:lnTo>
                <a:lnTo>
                  <a:pt x="1094" y="194"/>
                </a:lnTo>
                <a:lnTo>
                  <a:pt x="1086" y="194"/>
                </a:lnTo>
                <a:lnTo>
                  <a:pt x="1086" y="194"/>
                </a:lnTo>
                <a:lnTo>
                  <a:pt x="1024" y="194"/>
                </a:lnTo>
                <a:lnTo>
                  <a:pt x="1015" y="194"/>
                </a:lnTo>
                <a:lnTo>
                  <a:pt x="1006" y="203"/>
                </a:lnTo>
                <a:lnTo>
                  <a:pt x="997" y="211"/>
                </a:lnTo>
                <a:lnTo>
                  <a:pt x="997" y="229"/>
                </a:lnTo>
                <a:lnTo>
                  <a:pt x="997" y="229"/>
                </a:lnTo>
                <a:lnTo>
                  <a:pt x="988" y="256"/>
                </a:lnTo>
                <a:lnTo>
                  <a:pt x="980" y="264"/>
                </a:lnTo>
                <a:lnTo>
                  <a:pt x="962" y="273"/>
                </a:lnTo>
                <a:lnTo>
                  <a:pt x="936" y="273"/>
                </a:lnTo>
                <a:lnTo>
                  <a:pt x="891" y="273"/>
                </a:lnTo>
                <a:lnTo>
                  <a:pt x="856" y="264"/>
                </a:lnTo>
                <a:lnTo>
                  <a:pt x="856" y="264"/>
                </a:lnTo>
                <a:lnTo>
                  <a:pt x="821" y="264"/>
                </a:lnTo>
                <a:lnTo>
                  <a:pt x="786" y="273"/>
                </a:lnTo>
                <a:lnTo>
                  <a:pt x="759" y="300"/>
                </a:lnTo>
                <a:lnTo>
                  <a:pt x="750" y="308"/>
                </a:lnTo>
                <a:lnTo>
                  <a:pt x="750" y="326"/>
                </a:lnTo>
                <a:lnTo>
                  <a:pt x="750" y="326"/>
                </a:lnTo>
                <a:lnTo>
                  <a:pt x="741" y="379"/>
                </a:lnTo>
                <a:lnTo>
                  <a:pt x="733" y="423"/>
                </a:lnTo>
                <a:lnTo>
                  <a:pt x="724" y="441"/>
                </a:lnTo>
                <a:lnTo>
                  <a:pt x="706" y="450"/>
                </a:lnTo>
                <a:lnTo>
                  <a:pt x="688" y="450"/>
                </a:lnTo>
                <a:lnTo>
                  <a:pt x="671" y="432"/>
                </a:lnTo>
                <a:lnTo>
                  <a:pt x="671" y="432"/>
                </a:lnTo>
                <a:lnTo>
                  <a:pt x="618" y="379"/>
                </a:lnTo>
                <a:lnTo>
                  <a:pt x="565" y="308"/>
                </a:lnTo>
                <a:lnTo>
                  <a:pt x="530" y="247"/>
                </a:lnTo>
                <a:lnTo>
                  <a:pt x="512" y="238"/>
                </a:lnTo>
                <a:lnTo>
                  <a:pt x="503" y="229"/>
                </a:lnTo>
                <a:lnTo>
                  <a:pt x="503" y="229"/>
                </a:lnTo>
                <a:lnTo>
                  <a:pt x="477" y="273"/>
                </a:lnTo>
                <a:lnTo>
                  <a:pt x="441" y="344"/>
                </a:lnTo>
                <a:lnTo>
                  <a:pt x="397" y="414"/>
                </a:lnTo>
                <a:lnTo>
                  <a:pt x="371" y="432"/>
                </a:lnTo>
                <a:lnTo>
                  <a:pt x="353" y="441"/>
                </a:lnTo>
                <a:lnTo>
                  <a:pt x="353" y="441"/>
                </a:lnTo>
                <a:lnTo>
                  <a:pt x="97" y="458"/>
                </a:lnTo>
                <a:lnTo>
                  <a:pt x="97" y="458"/>
                </a:lnTo>
                <a:lnTo>
                  <a:pt x="88" y="511"/>
                </a:lnTo>
                <a:lnTo>
                  <a:pt x="97" y="556"/>
                </a:lnTo>
                <a:lnTo>
                  <a:pt x="106" y="582"/>
                </a:lnTo>
                <a:lnTo>
                  <a:pt x="133" y="600"/>
                </a:lnTo>
                <a:lnTo>
                  <a:pt x="133" y="600"/>
                </a:lnTo>
                <a:lnTo>
                  <a:pt x="141" y="608"/>
                </a:lnTo>
                <a:lnTo>
                  <a:pt x="141" y="626"/>
                </a:lnTo>
                <a:lnTo>
                  <a:pt x="133" y="661"/>
                </a:lnTo>
                <a:lnTo>
                  <a:pt x="106" y="697"/>
                </a:lnTo>
                <a:lnTo>
                  <a:pt x="71" y="723"/>
                </a:lnTo>
                <a:lnTo>
                  <a:pt x="71" y="723"/>
                </a:lnTo>
                <a:lnTo>
                  <a:pt x="44" y="732"/>
                </a:lnTo>
                <a:lnTo>
                  <a:pt x="9" y="741"/>
                </a:lnTo>
                <a:lnTo>
                  <a:pt x="0" y="741"/>
                </a:lnTo>
                <a:lnTo>
                  <a:pt x="0" y="750"/>
                </a:lnTo>
                <a:lnTo>
                  <a:pt x="0" y="767"/>
                </a:lnTo>
                <a:lnTo>
                  <a:pt x="9" y="794"/>
                </a:lnTo>
                <a:lnTo>
                  <a:pt x="9" y="794"/>
                </a:lnTo>
                <a:lnTo>
                  <a:pt x="53" y="838"/>
                </a:lnTo>
                <a:lnTo>
                  <a:pt x="88" y="873"/>
                </a:lnTo>
                <a:lnTo>
                  <a:pt x="106" y="882"/>
                </a:lnTo>
                <a:lnTo>
                  <a:pt x="115" y="900"/>
                </a:lnTo>
                <a:lnTo>
                  <a:pt x="115" y="917"/>
                </a:lnTo>
                <a:lnTo>
                  <a:pt x="97" y="944"/>
                </a:lnTo>
                <a:lnTo>
                  <a:pt x="97" y="944"/>
                </a:lnTo>
                <a:lnTo>
                  <a:pt x="88" y="970"/>
                </a:lnTo>
                <a:lnTo>
                  <a:pt x="80" y="997"/>
                </a:lnTo>
                <a:lnTo>
                  <a:pt x="80" y="1023"/>
                </a:lnTo>
                <a:lnTo>
                  <a:pt x="88" y="1041"/>
                </a:lnTo>
                <a:lnTo>
                  <a:pt x="106" y="1059"/>
                </a:lnTo>
                <a:lnTo>
                  <a:pt x="124" y="1076"/>
                </a:lnTo>
                <a:lnTo>
                  <a:pt x="141" y="1085"/>
                </a:lnTo>
                <a:lnTo>
                  <a:pt x="168" y="1094"/>
                </a:lnTo>
                <a:lnTo>
                  <a:pt x="168" y="1094"/>
                </a:lnTo>
                <a:lnTo>
                  <a:pt x="265" y="1094"/>
                </a:lnTo>
                <a:lnTo>
                  <a:pt x="283" y="1103"/>
                </a:lnTo>
                <a:lnTo>
                  <a:pt x="300" y="1111"/>
                </a:lnTo>
                <a:lnTo>
                  <a:pt x="309" y="1120"/>
                </a:lnTo>
                <a:lnTo>
                  <a:pt x="300" y="1138"/>
                </a:lnTo>
                <a:lnTo>
                  <a:pt x="300" y="1138"/>
                </a:lnTo>
                <a:lnTo>
                  <a:pt x="283" y="1182"/>
                </a:lnTo>
                <a:lnTo>
                  <a:pt x="274" y="1235"/>
                </a:lnTo>
                <a:lnTo>
                  <a:pt x="274" y="1235"/>
                </a:lnTo>
                <a:lnTo>
                  <a:pt x="344" y="1217"/>
                </a:lnTo>
                <a:lnTo>
                  <a:pt x="380" y="1209"/>
                </a:lnTo>
                <a:lnTo>
                  <a:pt x="415" y="1191"/>
                </a:lnTo>
                <a:lnTo>
                  <a:pt x="415" y="1191"/>
                </a:lnTo>
                <a:lnTo>
                  <a:pt x="441" y="1173"/>
                </a:lnTo>
                <a:lnTo>
                  <a:pt x="459" y="1156"/>
                </a:lnTo>
                <a:lnTo>
                  <a:pt x="494" y="1103"/>
                </a:lnTo>
                <a:lnTo>
                  <a:pt x="512" y="1085"/>
                </a:lnTo>
                <a:lnTo>
                  <a:pt x="538" y="1059"/>
                </a:lnTo>
                <a:lnTo>
                  <a:pt x="574" y="1041"/>
                </a:lnTo>
                <a:lnTo>
                  <a:pt x="618" y="1023"/>
                </a:lnTo>
                <a:lnTo>
                  <a:pt x="618" y="1023"/>
                </a:lnTo>
                <a:lnTo>
                  <a:pt x="680" y="1014"/>
                </a:lnTo>
                <a:lnTo>
                  <a:pt x="741" y="1014"/>
                </a:lnTo>
                <a:lnTo>
                  <a:pt x="803" y="1032"/>
                </a:lnTo>
                <a:lnTo>
                  <a:pt x="865" y="1059"/>
                </a:lnTo>
                <a:lnTo>
                  <a:pt x="918" y="1085"/>
                </a:lnTo>
                <a:lnTo>
                  <a:pt x="971" y="1120"/>
                </a:lnTo>
                <a:lnTo>
                  <a:pt x="1006" y="1156"/>
                </a:lnTo>
                <a:lnTo>
                  <a:pt x="1041" y="1191"/>
                </a:lnTo>
                <a:lnTo>
                  <a:pt x="1041" y="1191"/>
                </a:lnTo>
                <a:lnTo>
                  <a:pt x="1103" y="1288"/>
                </a:lnTo>
                <a:lnTo>
                  <a:pt x="1121" y="1323"/>
                </a:lnTo>
                <a:lnTo>
                  <a:pt x="1130" y="1367"/>
                </a:lnTo>
                <a:lnTo>
                  <a:pt x="1130" y="1367"/>
                </a:lnTo>
                <a:lnTo>
                  <a:pt x="1147" y="1438"/>
                </a:lnTo>
                <a:lnTo>
                  <a:pt x="1165" y="1482"/>
                </a:lnTo>
                <a:lnTo>
                  <a:pt x="1200" y="1526"/>
                </a:lnTo>
                <a:lnTo>
                  <a:pt x="1236" y="1579"/>
                </a:lnTo>
                <a:lnTo>
                  <a:pt x="1280" y="1632"/>
                </a:lnTo>
                <a:lnTo>
                  <a:pt x="1341" y="1676"/>
                </a:lnTo>
                <a:lnTo>
                  <a:pt x="1412" y="1729"/>
                </a:lnTo>
                <a:lnTo>
                  <a:pt x="1412" y="1729"/>
                </a:lnTo>
                <a:lnTo>
                  <a:pt x="1483" y="1782"/>
                </a:lnTo>
                <a:lnTo>
                  <a:pt x="1544" y="1835"/>
                </a:lnTo>
                <a:lnTo>
                  <a:pt x="1650" y="1932"/>
                </a:lnTo>
                <a:lnTo>
                  <a:pt x="1739" y="2020"/>
                </a:lnTo>
                <a:lnTo>
                  <a:pt x="1774" y="2056"/>
                </a:lnTo>
                <a:lnTo>
                  <a:pt x="1818" y="2082"/>
                </a:lnTo>
                <a:lnTo>
                  <a:pt x="1818" y="2082"/>
                </a:lnTo>
                <a:lnTo>
                  <a:pt x="1897" y="2109"/>
                </a:lnTo>
                <a:lnTo>
                  <a:pt x="1977" y="2135"/>
                </a:lnTo>
                <a:lnTo>
                  <a:pt x="2047" y="2162"/>
                </a:lnTo>
                <a:lnTo>
                  <a:pt x="2074" y="2179"/>
                </a:lnTo>
                <a:lnTo>
                  <a:pt x="2100" y="2206"/>
                </a:lnTo>
                <a:lnTo>
                  <a:pt x="2100" y="2206"/>
                </a:lnTo>
                <a:lnTo>
                  <a:pt x="2153" y="2259"/>
                </a:lnTo>
                <a:lnTo>
                  <a:pt x="2215" y="2303"/>
                </a:lnTo>
                <a:lnTo>
                  <a:pt x="2286" y="2338"/>
                </a:lnTo>
                <a:lnTo>
                  <a:pt x="2365" y="2373"/>
                </a:lnTo>
                <a:lnTo>
                  <a:pt x="2365" y="2373"/>
                </a:lnTo>
                <a:lnTo>
                  <a:pt x="2392" y="2391"/>
                </a:lnTo>
                <a:lnTo>
                  <a:pt x="2427" y="2417"/>
                </a:lnTo>
                <a:lnTo>
                  <a:pt x="2471" y="2470"/>
                </a:lnTo>
                <a:lnTo>
                  <a:pt x="2515" y="2523"/>
                </a:lnTo>
                <a:lnTo>
                  <a:pt x="2542" y="2541"/>
                </a:lnTo>
                <a:lnTo>
                  <a:pt x="2568" y="2550"/>
                </a:lnTo>
                <a:lnTo>
                  <a:pt x="2568" y="2550"/>
                </a:lnTo>
                <a:lnTo>
                  <a:pt x="2603" y="2559"/>
                </a:lnTo>
                <a:lnTo>
                  <a:pt x="2621" y="2567"/>
                </a:lnTo>
                <a:lnTo>
                  <a:pt x="2630" y="2594"/>
                </a:lnTo>
                <a:lnTo>
                  <a:pt x="2639" y="2612"/>
                </a:lnTo>
                <a:lnTo>
                  <a:pt x="2639" y="2664"/>
                </a:lnTo>
                <a:lnTo>
                  <a:pt x="2647" y="2700"/>
                </a:lnTo>
                <a:lnTo>
                  <a:pt x="2665" y="2726"/>
                </a:lnTo>
                <a:lnTo>
                  <a:pt x="2665" y="2726"/>
                </a:lnTo>
                <a:lnTo>
                  <a:pt x="2692" y="2753"/>
                </a:lnTo>
                <a:lnTo>
                  <a:pt x="2709" y="2797"/>
                </a:lnTo>
                <a:lnTo>
                  <a:pt x="2718" y="2832"/>
                </a:lnTo>
                <a:lnTo>
                  <a:pt x="2727" y="2876"/>
                </a:lnTo>
                <a:lnTo>
                  <a:pt x="2727" y="2929"/>
                </a:lnTo>
                <a:lnTo>
                  <a:pt x="2718" y="2973"/>
                </a:lnTo>
                <a:lnTo>
                  <a:pt x="2700" y="3009"/>
                </a:lnTo>
                <a:lnTo>
                  <a:pt x="2683" y="3044"/>
                </a:lnTo>
                <a:lnTo>
                  <a:pt x="2683" y="3044"/>
                </a:lnTo>
                <a:lnTo>
                  <a:pt x="2665" y="3079"/>
                </a:lnTo>
                <a:lnTo>
                  <a:pt x="2647" y="3123"/>
                </a:lnTo>
                <a:lnTo>
                  <a:pt x="2647" y="3159"/>
                </a:lnTo>
                <a:lnTo>
                  <a:pt x="2647" y="3194"/>
                </a:lnTo>
                <a:lnTo>
                  <a:pt x="2656" y="3229"/>
                </a:lnTo>
                <a:lnTo>
                  <a:pt x="2665" y="3256"/>
                </a:lnTo>
                <a:lnTo>
                  <a:pt x="2683" y="3273"/>
                </a:lnTo>
                <a:lnTo>
                  <a:pt x="2692" y="3282"/>
                </a:lnTo>
                <a:lnTo>
                  <a:pt x="2692" y="3282"/>
                </a:lnTo>
                <a:lnTo>
                  <a:pt x="2709" y="3273"/>
                </a:lnTo>
                <a:lnTo>
                  <a:pt x="2736" y="3256"/>
                </a:lnTo>
                <a:lnTo>
                  <a:pt x="2780" y="3194"/>
                </a:lnTo>
                <a:lnTo>
                  <a:pt x="2824" y="3115"/>
                </a:lnTo>
                <a:lnTo>
                  <a:pt x="2842" y="3035"/>
                </a:lnTo>
                <a:lnTo>
                  <a:pt x="2842" y="3035"/>
                </a:lnTo>
                <a:lnTo>
                  <a:pt x="2850" y="3009"/>
                </a:lnTo>
                <a:lnTo>
                  <a:pt x="2868" y="2982"/>
                </a:lnTo>
                <a:lnTo>
                  <a:pt x="2912" y="2947"/>
                </a:lnTo>
                <a:lnTo>
                  <a:pt x="2965" y="2912"/>
                </a:lnTo>
                <a:lnTo>
                  <a:pt x="2992" y="2894"/>
                </a:lnTo>
                <a:lnTo>
                  <a:pt x="3018" y="2859"/>
                </a:lnTo>
                <a:lnTo>
                  <a:pt x="3018" y="2859"/>
                </a:lnTo>
                <a:lnTo>
                  <a:pt x="3036" y="2832"/>
                </a:lnTo>
                <a:lnTo>
                  <a:pt x="3027" y="2806"/>
                </a:lnTo>
                <a:lnTo>
                  <a:pt x="3009" y="2779"/>
                </a:lnTo>
                <a:lnTo>
                  <a:pt x="2983" y="2753"/>
                </a:lnTo>
                <a:lnTo>
                  <a:pt x="2921" y="2700"/>
                </a:lnTo>
                <a:lnTo>
                  <a:pt x="2895" y="2664"/>
                </a:lnTo>
                <a:lnTo>
                  <a:pt x="2877" y="2629"/>
                </a:lnTo>
                <a:lnTo>
                  <a:pt x="2877" y="2629"/>
                </a:lnTo>
                <a:lnTo>
                  <a:pt x="2877" y="2585"/>
                </a:lnTo>
                <a:lnTo>
                  <a:pt x="2886" y="2541"/>
                </a:lnTo>
                <a:lnTo>
                  <a:pt x="2912" y="2514"/>
                </a:lnTo>
                <a:lnTo>
                  <a:pt x="2956" y="2488"/>
                </a:lnTo>
                <a:lnTo>
                  <a:pt x="3000" y="2470"/>
                </a:lnTo>
                <a:lnTo>
                  <a:pt x="3053" y="2462"/>
                </a:lnTo>
                <a:lnTo>
                  <a:pt x="3106" y="2470"/>
                </a:lnTo>
                <a:lnTo>
                  <a:pt x="3168" y="2497"/>
                </a:lnTo>
                <a:lnTo>
                  <a:pt x="3168" y="2497"/>
                </a:lnTo>
                <a:lnTo>
                  <a:pt x="3265" y="2567"/>
                </a:lnTo>
                <a:lnTo>
                  <a:pt x="3299" y="2585"/>
                </a:lnTo>
                <a:lnTo>
                  <a:pt x="3335" y="2603"/>
                </a:lnTo>
                <a:lnTo>
                  <a:pt x="3352" y="2603"/>
                </a:lnTo>
                <a:lnTo>
                  <a:pt x="3370" y="2585"/>
                </a:lnTo>
                <a:lnTo>
                  <a:pt x="3379" y="2559"/>
                </a:lnTo>
                <a:lnTo>
                  <a:pt x="3388" y="2514"/>
                </a:lnTo>
                <a:lnTo>
                  <a:pt x="3388" y="2514"/>
                </a:lnTo>
                <a:lnTo>
                  <a:pt x="3388" y="2488"/>
                </a:lnTo>
                <a:lnTo>
                  <a:pt x="3370" y="2453"/>
                </a:lnTo>
                <a:lnTo>
                  <a:pt x="3344" y="2426"/>
                </a:lnTo>
                <a:lnTo>
                  <a:pt x="3317" y="2400"/>
                </a:lnTo>
                <a:lnTo>
                  <a:pt x="3239" y="2338"/>
                </a:lnTo>
                <a:lnTo>
                  <a:pt x="3142" y="2276"/>
                </a:lnTo>
                <a:lnTo>
                  <a:pt x="2939" y="2170"/>
                </a:lnTo>
                <a:lnTo>
                  <a:pt x="2797" y="2100"/>
                </a:lnTo>
                <a:close/>
                <a:moveTo>
                  <a:pt x="644" y="2241"/>
                </a:moveTo>
                <a:lnTo>
                  <a:pt x="644" y="2241"/>
                </a:lnTo>
                <a:lnTo>
                  <a:pt x="609" y="2259"/>
                </a:lnTo>
                <a:lnTo>
                  <a:pt x="574" y="2267"/>
                </a:lnTo>
                <a:lnTo>
                  <a:pt x="547" y="2276"/>
                </a:lnTo>
                <a:lnTo>
                  <a:pt x="521" y="2267"/>
                </a:lnTo>
                <a:lnTo>
                  <a:pt x="468" y="2267"/>
                </a:lnTo>
                <a:lnTo>
                  <a:pt x="450" y="2267"/>
                </a:lnTo>
                <a:lnTo>
                  <a:pt x="433" y="2294"/>
                </a:lnTo>
                <a:lnTo>
                  <a:pt x="433" y="2294"/>
                </a:lnTo>
                <a:lnTo>
                  <a:pt x="424" y="2303"/>
                </a:lnTo>
                <a:lnTo>
                  <a:pt x="424" y="2320"/>
                </a:lnTo>
                <a:lnTo>
                  <a:pt x="433" y="2364"/>
                </a:lnTo>
                <a:lnTo>
                  <a:pt x="486" y="2444"/>
                </a:lnTo>
                <a:lnTo>
                  <a:pt x="512" y="2497"/>
                </a:lnTo>
                <a:lnTo>
                  <a:pt x="530" y="2550"/>
                </a:lnTo>
                <a:lnTo>
                  <a:pt x="547" y="2612"/>
                </a:lnTo>
                <a:lnTo>
                  <a:pt x="538" y="2673"/>
                </a:lnTo>
                <a:lnTo>
                  <a:pt x="538" y="2673"/>
                </a:lnTo>
                <a:lnTo>
                  <a:pt x="530" y="2735"/>
                </a:lnTo>
                <a:lnTo>
                  <a:pt x="530" y="2806"/>
                </a:lnTo>
                <a:lnTo>
                  <a:pt x="538" y="2867"/>
                </a:lnTo>
                <a:lnTo>
                  <a:pt x="547" y="2920"/>
                </a:lnTo>
                <a:lnTo>
                  <a:pt x="574" y="2956"/>
                </a:lnTo>
                <a:lnTo>
                  <a:pt x="600" y="2982"/>
                </a:lnTo>
                <a:lnTo>
                  <a:pt x="609" y="2982"/>
                </a:lnTo>
                <a:lnTo>
                  <a:pt x="627" y="2982"/>
                </a:lnTo>
                <a:lnTo>
                  <a:pt x="644" y="2973"/>
                </a:lnTo>
                <a:lnTo>
                  <a:pt x="662" y="2956"/>
                </a:lnTo>
                <a:lnTo>
                  <a:pt x="662" y="2956"/>
                </a:lnTo>
                <a:lnTo>
                  <a:pt x="697" y="2929"/>
                </a:lnTo>
                <a:lnTo>
                  <a:pt x="733" y="2903"/>
                </a:lnTo>
                <a:lnTo>
                  <a:pt x="786" y="2885"/>
                </a:lnTo>
                <a:lnTo>
                  <a:pt x="830" y="2867"/>
                </a:lnTo>
                <a:lnTo>
                  <a:pt x="847" y="2850"/>
                </a:lnTo>
                <a:lnTo>
                  <a:pt x="874" y="2832"/>
                </a:lnTo>
                <a:lnTo>
                  <a:pt x="874" y="2832"/>
                </a:lnTo>
                <a:lnTo>
                  <a:pt x="891" y="2797"/>
                </a:lnTo>
                <a:lnTo>
                  <a:pt x="900" y="2744"/>
                </a:lnTo>
                <a:lnTo>
                  <a:pt x="900" y="2612"/>
                </a:lnTo>
                <a:lnTo>
                  <a:pt x="900" y="2470"/>
                </a:lnTo>
                <a:lnTo>
                  <a:pt x="909" y="2400"/>
                </a:lnTo>
                <a:lnTo>
                  <a:pt x="918" y="2347"/>
                </a:lnTo>
                <a:lnTo>
                  <a:pt x="918" y="2347"/>
                </a:lnTo>
                <a:lnTo>
                  <a:pt x="927" y="2320"/>
                </a:lnTo>
                <a:lnTo>
                  <a:pt x="927" y="2303"/>
                </a:lnTo>
                <a:lnTo>
                  <a:pt x="909" y="2259"/>
                </a:lnTo>
                <a:lnTo>
                  <a:pt x="874" y="2232"/>
                </a:lnTo>
                <a:lnTo>
                  <a:pt x="830" y="2214"/>
                </a:lnTo>
                <a:lnTo>
                  <a:pt x="786" y="2197"/>
                </a:lnTo>
                <a:lnTo>
                  <a:pt x="733" y="2197"/>
                </a:lnTo>
                <a:lnTo>
                  <a:pt x="688" y="2214"/>
                </a:lnTo>
                <a:lnTo>
                  <a:pt x="644" y="2241"/>
                </a:lnTo>
                <a:close/>
              </a:path>
            </a:pathLst>
          </a:custGeom>
          <a:solidFill>
            <a:srgbClr val="283583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43"/>
          <p:cNvSpPr>
            <a:spLocks noChangeArrowheads="1"/>
          </p:cNvSpPr>
          <p:nvPr/>
        </p:nvSpPr>
        <p:spPr bwMode="auto">
          <a:xfrm>
            <a:off x="5755472" y="3919772"/>
            <a:ext cx="147958" cy="194871"/>
          </a:xfrm>
          <a:custGeom>
            <a:avLst/>
            <a:gdLst>
              <a:gd name="T0" fmla="*/ 211 w 362"/>
              <a:gd name="T1" fmla="*/ 468 h 478"/>
              <a:gd name="T2" fmla="*/ 211 w 362"/>
              <a:gd name="T3" fmla="*/ 468 h 478"/>
              <a:gd name="T4" fmla="*/ 229 w 362"/>
              <a:gd name="T5" fmla="*/ 477 h 478"/>
              <a:gd name="T6" fmla="*/ 229 w 362"/>
              <a:gd name="T7" fmla="*/ 477 h 478"/>
              <a:gd name="T8" fmla="*/ 247 w 362"/>
              <a:gd name="T9" fmla="*/ 397 h 478"/>
              <a:gd name="T10" fmla="*/ 282 w 362"/>
              <a:gd name="T11" fmla="*/ 335 h 478"/>
              <a:gd name="T12" fmla="*/ 326 w 362"/>
              <a:gd name="T13" fmla="*/ 291 h 478"/>
              <a:gd name="T14" fmla="*/ 344 w 362"/>
              <a:gd name="T15" fmla="*/ 274 h 478"/>
              <a:gd name="T16" fmla="*/ 361 w 362"/>
              <a:gd name="T17" fmla="*/ 265 h 478"/>
              <a:gd name="T18" fmla="*/ 361 w 362"/>
              <a:gd name="T19" fmla="*/ 265 h 478"/>
              <a:gd name="T20" fmla="*/ 247 w 362"/>
              <a:gd name="T21" fmla="*/ 124 h 478"/>
              <a:gd name="T22" fmla="*/ 132 w 362"/>
              <a:gd name="T23" fmla="*/ 0 h 478"/>
              <a:gd name="T24" fmla="*/ 132 w 362"/>
              <a:gd name="T25" fmla="*/ 0 h 478"/>
              <a:gd name="T26" fmla="*/ 88 w 362"/>
              <a:gd name="T27" fmla="*/ 62 h 478"/>
              <a:gd name="T28" fmla="*/ 44 w 362"/>
              <a:gd name="T29" fmla="*/ 124 h 478"/>
              <a:gd name="T30" fmla="*/ 17 w 362"/>
              <a:gd name="T31" fmla="*/ 177 h 478"/>
              <a:gd name="T32" fmla="*/ 17 w 362"/>
              <a:gd name="T33" fmla="*/ 221 h 478"/>
              <a:gd name="T34" fmla="*/ 17 w 362"/>
              <a:gd name="T35" fmla="*/ 221 h 478"/>
              <a:gd name="T36" fmla="*/ 17 w 362"/>
              <a:gd name="T37" fmla="*/ 256 h 478"/>
              <a:gd name="T38" fmla="*/ 0 w 362"/>
              <a:gd name="T39" fmla="*/ 309 h 478"/>
              <a:gd name="T40" fmla="*/ 0 w 362"/>
              <a:gd name="T41" fmla="*/ 309 h 478"/>
              <a:gd name="T42" fmla="*/ 114 w 362"/>
              <a:gd name="T43" fmla="*/ 397 h 478"/>
              <a:gd name="T44" fmla="*/ 167 w 362"/>
              <a:gd name="T45" fmla="*/ 441 h 478"/>
              <a:gd name="T46" fmla="*/ 211 w 362"/>
              <a:gd name="T47" fmla="*/ 468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62" h="478">
                <a:moveTo>
                  <a:pt x="211" y="468"/>
                </a:moveTo>
                <a:lnTo>
                  <a:pt x="211" y="468"/>
                </a:lnTo>
                <a:lnTo>
                  <a:pt x="229" y="477"/>
                </a:lnTo>
                <a:lnTo>
                  <a:pt x="229" y="477"/>
                </a:lnTo>
                <a:lnTo>
                  <a:pt x="247" y="397"/>
                </a:lnTo>
                <a:lnTo>
                  <a:pt x="282" y="335"/>
                </a:lnTo>
                <a:lnTo>
                  <a:pt x="326" y="291"/>
                </a:lnTo>
                <a:lnTo>
                  <a:pt x="344" y="274"/>
                </a:lnTo>
                <a:lnTo>
                  <a:pt x="361" y="265"/>
                </a:lnTo>
                <a:lnTo>
                  <a:pt x="361" y="265"/>
                </a:lnTo>
                <a:lnTo>
                  <a:pt x="247" y="124"/>
                </a:lnTo>
                <a:lnTo>
                  <a:pt x="132" y="0"/>
                </a:lnTo>
                <a:lnTo>
                  <a:pt x="132" y="0"/>
                </a:lnTo>
                <a:lnTo>
                  <a:pt x="88" y="62"/>
                </a:lnTo>
                <a:lnTo>
                  <a:pt x="44" y="124"/>
                </a:lnTo>
                <a:lnTo>
                  <a:pt x="17" y="177"/>
                </a:lnTo>
                <a:lnTo>
                  <a:pt x="17" y="221"/>
                </a:lnTo>
                <a:lnTo>
                  <a:pt x="17" y="221"/>
                </a:lnTo>
                <a:lnTo>
                  <a:pt x="17" y="256"/>
                </a:lnTo>
                <a:lnTo>
                  <a:pt x="0" y="309"/>
                </a:lnTo>
                <a:lnTo>
                  <a:pt x="0" y="309"/>
                </a:lnTo>
                <a:lnTo>
                  <a:pt x="114" y="397"/>
                </a:lnTo>
                <a:lnTo>
                  <a:pt x="167" y="441"/>
                </a:lnTo>
                <a:lnTo>
                  <a:pt x="211" y="468"/>
                </a:lnTo>
              </a:path>
            </a:pathLst>
          </a:custGeom>
          <a:solidFill>
            <a:srgbClr val="FFD500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" name="Freeform 44"/>
          <p:cNvSpPr>
            <a:spLocks noChangeArrowheads="1"/>
          </p:cNvSpPr>
          <p:nvPr/>
        </p:nvSpPr>
        <p:spPr bwMode="auto">
          <a:xfrm>
            <a:off x="5899822" y="2010753"/>
            <a:ext cx="378917" cy="162393"/>
          </a:xfrm>
          <a:custGeom>
            <a:avLst/>
            <a:gdLst>
              <a:gd name="T0" fmla="*/ 767 w 927"/>
              <a:gd name="T1" fmla="*/ 88 h 398"/>
              <a:gd name="T2" fmla="*/ 767 w 927"/>
              <a:gd name="T3" fmla="*/ 88 h 398"/>
              <a:gd name="T4" fmla="*/ 750 w 927"/>
              <a:gd name="T5" fmla="*/ 97 h 398"/>
              <a:gd name="T6" fmla="*/ 723 w 927"/>
              <a:gd name="T7" fmla="*/ 97 h 398"/>
              <a:gd name="T8" fmla="*/ 670 w 927"/>
              <a:gd name="T9" fmla="*/ 80 h 398"/>
              <a:gd name="T10" fmla="*/ 626 w 927"/>
              <a:gd name="T11" fmla="*/ 53 h 398"/>
              <a:gd name="T12" fmla="*/ 591 w 927"/>
              <a:gd name="T13" fmla="*/ 27 h 398"/>
              <a:gd name="T14" fmla="*/ 591 w 927"/>
              <a:gd name="T15" fmla="*/ 27 h 398"/>
              <a:gd name="T16" fmla="*/ 573 w 927"/>
              <a:gd name="T17" fmla="*/ 9 h 398"/>
              <a:gd name="T18" fmla="*/ 556 w 927"/>
              <a:gd name="T19" fmla="*/ 0 h 398"/>
              <a:gd name="T20" fmla="*/ 511 w 927"/>
              <a:gd name="T21" fmla="*/ 0 h 398"/>
              <a:gd name="T22" fmla="*/ 406 w 927"/>
              <a:gd name="T23" fmla="*/ 9 h 398"/>
              <a:gd name="T24" fmla="*/ 406 w 927"/>
              <a:gd name="T25" fmla="*/ 9 h 398"/>
              <a:gd name="T26" fmla="*/ 432 w 927"/>
              <a:gd name="T27" fmla="*/ 27 h 398"/>
              <a:gd name="T28" fmla="*/ 450 w 927"/>
              <a:gd name="T29" fmla="*/ 53 h 398"/>
              <a:gd name="T30" fmla="*/ 450 w 927"/>
              <a:gd name="T31" fmla="*/ 53 h 398"/>
              <a:gd name="T32" fmla="*/ 458 w 927"/>
              <a:gd name="T33" fmla="*/ 80 h 398"/>
              <a:gd name="T34" fmla="*/ 450 w 927"/>
              <a:gd name="T35" fmla="*/ 97 h 398"/>
              <a:gd name="T36" fmla="*/ 397 w 927"/>
              <a:gd name="T37" fmla="*/ 133 h 398"/>
              <a:gd name="T38" fmla="*/ 370 w 927"/>
              <a:gd name="T39" fmla="*/ 141 h 398"/>
              <a:gd name="T40" fmla="*/ 353 w 927"/>
              <a:gd name="T41" fmla="*/ 168 h 398"/>
              <a:gd name="T42" fmla="*/ 344 w 927"/>
              <a:gd name="T43" fmla="*/ 186 h 398"/>
              <a:gd name="T44" fmla="*/ 353 w 927"/>
              <a:gd name="T45" fmla="*/ 212 h 398"/>
              <a:gd name="T46" fmla="*/ 353 w 927"/>
              <a:gd name="T47" fmla="*/ 212 h 398"/>
              <a:gd name="T48" fmla="*/ 370 w 927"/>
              <a:gd name="T49" fmla="*/ 238 h 398"/>
              <a:gd name="T50" fmla="*/ 361 w 927"/>
              <a:gd name="T51" fmla="*/ 265 h 398"/>
              <a:gd name="T52" fmla="*/ 335 w 927"/>
              <a:gd name="T53" fmla="*/ 274 h 398"/>
              <a:gd name="T54" fmla="*/ 308 w 927"/>
              <a:gd name="T55" fmla="*/ 283 h 398"/>
              <a:gd name="T56" fmla="*/ 273 w 927"/>
              <a:gd name="T57" fmla="*/ 274 h 398"/>
              <a:gd name="T58" fmla="*/ 247 w 927"/>
              <a:gd name="T59" fmla="*/ 265 h 398"/>
              <a:gd name="T60" fmla="*/ 220 w 927"/>
              <a:gd name="T61" fmla="*/ 247 h 398"/>
              <a:gd name="T62" fmla="*/ 211 w 927"/>
              <a:gd name="T63" fmla="*/ 212 h 398"/>
              <a:gd name="T64" fmla="*/ 211 w 927"/>
              <a:gd name="T65" fmla="*/ 212 h 398"/>
              <a:gd name="T66" fmla="*/ 203 w 927"/>
              <a:gd name="T67" fmla="*/ 186 h 398"/>
              <a:gd name="T68" fmla="*/ 185 w 927"/>
              <a:gd name="T69" fmla="*/ 168 h 398"/>
              <a:gd name="T70" fmla="*/ 150 w 927"/>
              <a:gd name="T71" fmla="*/ 168 h 398"/>
              <a:gd name="T72" fmla="*/ 114 w 927"/>
              <a:gd name="T73" fmla="*/ 168 h 398"/>
              <a:gd name="T74" fmla="*/ 70 w 927"/>
              <a:gd name="T75" fmla="*/ 177 h 398"/>
              <a:gd name="T76" fmla="*/ 44 w 927"/>
              <a:gd name="T77" fmla="*/ 186 h 398"/>
              <a:gd name="T78" fmla="*/ 17 w 927"/>
              <a:gd name="T79" fmla="*/ 203 h 398"/>
              <a:gd name="T80" fmla="*/ 17 w 927"/>
              <a:gd name="T81" fmla="*/ 230 h 398"/>
              <a:gd name="T82" fmla="*/ 17 w 927"/>
              <a:gd name="T83" fmla="*/ 230 h 398"/>
              <a:gd name="T84" fmla="*/ 8 w 927"/>
              <a:gd name="T85" fmla="*/ 265 h 398"/>
              <a:gd name="T86" fmla="*/ 0 w 927"/>
              <a:gd name="T87" fmla="*/ 300 h 398"/>
              <a:gd name="T88" fmla="*/ 0 w 927"/>
              <a:gd name="T89" fmla="*/ 300 h 398"/>
              <a:gd name="T90" fmla="*/ 150 w 927"/>
              <a:gd name="T91" fmla="*/ 353 h 398"/>
              <a:gd name="T92" fmla="*/ 150 w 927"/>
              <a:gd name="T93" fmla="*/ 353 h 398"/>
              <a:gd name="T94" fmla="*/ 256 w 927"/>
              <a:gd name="T95" fmla="*/ 371 h 398"/>
              <a:gd name="T96" fmla="*/ 467 w 927"/>
              <a:gd name="T97" fmla="*/ 388 h 398"/>
              <a:gd name="T98" fmla="*/ 714 w 927"/>
              <a:gd name="T99" fmla="*/ 397 h 398"/>
              <a:gd name="T100" fmla="*/ 829 w 927"/>
              <a:gd name="T101" fmla="*/ 397 h 398"/>
              <a:gd name="T102" fmla="*/ 917 w 927"/>
              <a:gd name="T103" fmla="*/ 388 h 398"/>
              <a:gd name="T104" fmla="*/ 917 w 927"/>
              <a:gd name="T105" fmla="*/ 388 h 398"/>
              <a:gd name="T106" fmla="*/ 917 w 927"/>
              <a:gd name="T107" fmla="*/ 344 h 398"/>
              <a:gd name="T108" fmla="*/ 917 w 927"/>
              <a:gd name="T109" fmla="*/ 291 h 398"/>
              <a:gd name="T110" fmla="*/ 926 w 927"/>
              <a:gd name="T111" fmla="*/ 186 h 398"/>
              <a:gd name="T112" fmla="*/ 926 w 927"/>
              <a:gd name="T113" fmla="*/ 186 h 398"/>
              <a:gd name="T114" fmla="*/ 926 w 927"/>
              <a:gd name="T115" fmla="*/ 168 h 398"/>
              <a:gd name="T116" fmla="*/ 909 w 927"/>
              <a:gd name="T117" fmla="*/ 150 h 398"/>
              <a:gd name="T118" fmla="*/ 864 w 927"/>
              <a:gd name="T119" fmla="*/ 115 h 398"/>
              <a:gd name="T120" fmla="*/ 811 w 927"/>
              <a:gd name="T121" fmla="*/ 88 h 398"/>
              <a:gd name="T122" fmla="*/ 785 w 927"/>
              <a:gd name="T123" fmla="*/ 88 h 398"/>
              <a:gd name="T124" fmla="*/ 767 w 927"/>
              <a:gd name="T125" fmla="*/ 8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27" h="398">
                <a:moveTo>
                  <a:pt x="767" y="88"/>
                </a:moveTo>
                <a:lnTo>
                  <a:pt x="767" y="88"/>
                </a:lnTo>
                <a:lnTo>
                  <a:pt x="750" y="97"/>
                </a:lnTo>
                <a:lnTo>
                  <a:pt x="723" y="97"/>
                </a:lnTo>
                <a:lnTo>
                  <a:pt x="670" y="80"/>
                </a:lnTo>
                <a:lnTo>
                  <a:pt x="626" y="53"/>
                </a:lnTo>
                <a:lnTo>
                  <a:pt x="591" y="27"/>
                </a:lnTo>
                <a:lnTo>
                  <a:pt x="591" y="27"/>
                </a:lnTo>
                <a:lnTo>
                  <a:pt x="573" y="9"/>
                </a:lnTo>
                <a:lnTo>
                  <a:pt x="556" y="0"/>
                </a:lnTo>
                <a:lnTo>
                  <a:pt x="511" y="0"/>
                </a:lnTo>
                <a:lnTo>
                  <a:pt x="406" y="9"/>
                </a:lnTo>
                <a:lnTo>
                  <a:pt x="406" y="9"/>
                </a:lnTo>
                <a:lnTo>
                  <a:pt x="432" y="27"/>
                </a:lnTo>
                <a:lnTo>
                  <a:pt x="450" y="53"/>
                </a:lnTo>
                <a:lnTo>
                  <a:pt x="450" y="53"/>
                </a:lnTo>
                <a:lnTo>
                  <a:pt x="458" y="80"/>
                </a:lnTo>
                <a:lnTo>
                  <a:pt x="450" y="97"/>
                </a:lnTo>
                <a:lnTo>
                  <a:pt x="397" y="133"/>
                </a:lnTo>
                <a:lnTo>
                  <a:pt x="370" y="141"/>
                </a:lnTo>
                <a:lnTo>
                  <a:pt x="353" y="168"/>
                </a:lnTo>
                <a:lnTo>
                  <a:pt x="344" y="186"/>
                </a:lnTo>
                <a:lnTo>
                  <a:pt x="353" y="212"/>
                </a:lnTo>
                <a:lnTo>
                  <a:pt x="353" y="212"/>
                </a:lnTo>
                <a:lnTo>
                  <a:pt x="370" y="238"/>
                </a:lnTo>
                <a:lnTo>
                  <a:pt x="361" y="265"/>
                </a:lnTo>
                <a:lnTo>
                  <a:pt x="335" y="274"/>
                </a:lnTo>
                <a:lnTo>
                  <a:pt x="308" y="283"/>
                </a:lnTo>
                <a:lnTo>
                  <a:pt x="273" y="274"/>
                </a:lnTo>
                <a:lnTo>
                  <a:pt x="247" y="265"/>
                </a:lnTo>
                <a:lnTo>
                  <a:pt x="220" y="247"/>
                </a:lnTo>
                <a:lnTo>
                  <a:pt x="211" y="212"/>
                </a:lnTo>
                <a:lnTo>
                  <a:pt x="211" y="212"/>
                </a:lnTo>
                <a:lnTo>
                  <a:pt x="203" y="186"/>
                </a:lnTo>
                <a:lnTo>
                  <a:pt x="185" y="168"/>
                </a:lnTo>
                <a:lnTo>
                  <a:pt x="150" y="168"/>
                </a:lnTo>
                <a:lnTo>
                  <a:pt x="114" y="168"/>
                </a:lnTo>
                <a:lnTo>
                  <a:pt x="70" y="177"/>
                </a:lnTo>
                <a:lnTo>
                  <a:pt x="44" y="186"/>
                </a:lnTo>
                <a:lnTo>
                  <a:pt x="17" y="203"/>
                </a:lnTo>
                <a:lnTo>
                  <a:pt x="17" y="230"/>
                </a:lnTo>
                <a:lnTo>
                  <a:pt x="17" y="230"/>
                </a:lnTo>
                <a:lnTo>
                  <a:pt x="8" y="265"/>
                </a:lnTo>
                <a:lnTo>
                  <a:pt x="0" y="300"/>
                </a:lnTo>
                <a:lnTo>
                  <a:pt x="0" y="300"/>
                </a:lnTo>
                <a:lnTo>
                  <a:pt x="150" y="353"/>
                </a:lnTo>
                <a:lnTo>
                  <a:pt x="150" y="353"/>
                </a:lnTo>
                <a:lnTo>
                  <a:pt x="256" y="371"/>
                </a:lnTo>
                <a:lnTo>
                  <a:pt x="467" y="388"/>
                </a:lnTo>
                <a:lnTo>
                  <a:pt x="714" y="397"/>
                </a:lnTo>
                <a:lnTo>
                  <a:pt x="829" y="397"/>
                </a:lnTo>
                <a:lnTo>
                  <a:pt x="917" y="388"/>
                </a:lnTo>
                <a:lnTo>
                  <a:pt x="917" y="388"/>
                </a:lnTo>
                <a:lnTo>
                  <a:pt x="917" y="344"/>
                </a:lnTo>
                <a:lnTo>
                  <a:pt x="917" y="291"/>
                </a:lnTo>
                <a:lnTo>
                  <a:pt x="926" y="186"/>
                </a:lnTo>
                <a:lnTo>
                  <a:pt x="926" y="186"/>
                </a:lnTo>
                <a:lnTo>
                  <a:pt x="926" y="168"/>
                </a:lnTo>
                <a:lnTo>
                  <a:pt x="909" y="150"/>
                </a:lnTo>
                <a:lnTo>
                  <a:pt x="864" y="115"/>
                </a:lnTo>
                <a:lnTo>
                  <a:pt x="811" y="88"/>
                </a:lnTo>
                <a:lnTo>
                  <a:pt x="785" y="88"/>
                </a:lnTo>
                <a:lnTo>
                  <a:pt x="767" y="8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Freeform 45"/>
          <p:cNvSpPr>
            <a:spLocks noChangeArrowheads="1"/>
          </p:cNvSpPr>
          <p:nvPr/>
        </p:nvSpPr>
        <p:spPr bwMode="auto">
          <a:xfrm>
            <a:off x="5791560" y="3483115"/>
            <a:ext cx="487179" cy="595441"/>
          </a:xfrm>
          <a:custGeom>
            <a:avLst/>
            <a:gdLst>
              <a:gd name="T0" fmla="*/ 1085 w 1192"/>
              <a:gd name="T1" fmla="*/ 989 h 1457"/>
              <a:gd name="T2" fmla="*/ 1050 w 1192"/>
              <a:gd name="T3" fmla="*/ 945 h 1457"/>
              <a:gd name="T4" fmla="*/ 1032 w 1192"/>
              <a:gd name="T5" fmla="*/ 883 h 1457"/>
              <a:gd name="T6" fmla="*/ 1050 w 1192"/>
              <a:gd name="T7" fmla="*/ 830 h 1457"/>
              <a:gd name="T8" fmla="*/ 1085 w 1192"/>
              <a:gd name="T9" fmla="*/ 786 h 1457"/>
              <a:gd name="T10" fmla="*/ 1103 w 1192"/>
              <a:gd name="T11" fmla="*/ 777 h 1457"/>
              <a:gd name="T12" fmla="*/ 1112 w 1192"/>
              <a:gd name="T13" fmla="*/ 742 h 1457"/>
              <a:gd name="T14" fmla="*/ 1094 w 1192"/>
              <a:gd name="T15" fmla="*/ 680 h 1457"/>
              <a:gd name="T16" fmla="*/ 1085 w 1192"/>
              <a:gd name="T17" fmla="*/ 627 h 1457"/>
              <a:gd name="T18" fmla="*/ 1076 w 1192"/>
              <a:gd name="T19" fmla="*/ 609 h 1457"/>
              <a:gd name="T20" fmla="*/ 997 w 1192"/>
              <a:gd name="T21" fmla="*/ 574 h 1457"/>
              <a:gd name="T22" fmla="*/ 759 w 1192"/>
              <a:gd name="T23" fmla="*/ 530 h 1457"/>
              <a:gd name="T24" fmla="*/ 750 w 1192"/>
              <a:gd name="T25" fmla="*/ 521 h 1457"/>
              <a:gd name="T26" fmla="*/ 750 w 1192"/>
              <a:gd name="T27" fmla="*/ 433 h 1457"/>
              <a:gd name="T28" fmla="*/ 750 w 1192"/>
              <a:gd name="T29" fmla="*/ 371 h 1457"/>
              <a:gd name="T30" fmla="*/ 723 w 1192"/>
              <a:gd name="T31" fmla="*/ 345 h 1457"/>
              <a:gd name="T32" fmla="*/ 671 w 1192"/>
              <a:gd name="T33" fmla="*/ 336 h 1457"/>
              <a:gd name="T34" fmla="*/ 626 w 1192"/>
              <a:gd name="T35" fmla="*/ 283 h 1457"/>
              <a:gd name="T36" fmla="*/ 618 w 1192"/>
              <a:gd name="T37" fmla="*/ 239 h 1457"/>
              <a:gd name="T38" fmla="*/ 600 w 1192"/>
              <a:gd name="T39" fmla="*/ 195 h 1457"/>
              <a:gd name="T40" fmla="*/ 529 w 1192"/>
              <a:gd name="T41" fmla="*/ 106 h 1457"/>
              <a:gd name="T42" fmla="*/ 512 w 1192"/>
              <a:gd name="T43" fmla="*/ 71 h 1457"/>
              <a:gd name="T44" fmla="*/ 521 w 1192"/>
              <a:gd name="T45" fmla="*/ 53 h 1457"/>
              <a:gd name="T46" fmla="*/ 441 w 1192"/>
              <a:gd name="T47" fmla="*/ 45 h 1457"/>
              <a:gd name="T48" fmla="*/ 362 w 1192"/>
              <a:gd name="T49" fmla="*/ 18 h 1457"/>
              <a:gd name="T50" fmla="*/ 309 w 1192"/>
              <a:gd name="T51" fmla="*/ 0 h 1457"/>
              <a:gd name="T52" fmla="*/ 0 w 1192"/>
              <a:gd name="T53" fmla="*/ 98 h 1457"/>
              <a:gd name="T54" fmla="*/ 26 w 1192"/>
              <a:gd name="T55" fmla="*/ 212 h 1457"/>
              <a:gd name="T56" fmla="*/ 62 w 1192"/>
              <a:gd name="T57" fmla="*/ 274 h 1457"/>
              <a:gd name="T58" fmla="*/ 79 w 1192"/>
              <a:gd name="T59" fmla="*/ 283 h 1457"/>
              <a:gd name="T60" fmla="*/ 132 w 1192"/>
              <a:gd name="T61" fmla="*/ 318 h 1457"/>
              <a:gd name="T62" fmla="*/ 150 w 1192"/>
              <a:gd name="T63" fmla="*/ 371 h 1457"/>
              <a:gd name="T64" fmla="*/ 176 w 1192"/>
              <a:gd name="T65" fmla="*/ 495 h 1457"/>
              <a:gd name="T66" fmla="*/ 185 w 1192"/>
              <a:gd name="T67" fmla="*/ 539 h 1457"/>
              <a:gd name="T68" fmla="*/ 194 w 1192"/>
              <a:gd name="T69" fmla="*/ 759 h 1457"/>
              <a:gd name="T70" fmla="*/ 168 w 1192"/>
              <a:gd name="T71" fmla="*/ 936 h 1457"/>
              <a:gd name="T72" fmla="*/ 150 w 1192"/>
              <a:gd name="T73" fmla="*/ 953 h 1457"/>
              <a:gd name="T74" fmla="*/ 132 w 1192"/>
              <a:gd name="T75" fmla="*/ 962 h 1457"/>
              <a:gd name="T76" fmla="*/ 44 w 1192"/>
              <a:gd name="T77" fmla="*/ 1068 h 1457"/>
              <a:gd name="T78" fmla="*/ 159 w 1192"/>
              <a:gd name="T79" fmla="*/ 1192 h 1457"/>
              <a:gd name="T80" fmla="*/ 273 w 1192"/>
              <a:gd name="T81" fmla="*/ 1333 h 1457"/>
              <a:gd name="T82" fmla="*/ 282 w 1192"/>
              <a:gd name="T83" fmla="*/ 1333 h 1457"/>
              <a:gd name="T84" fmla="*/ 397 w 1192"/>
              <a:gd name="T85" fmla="*/ 1377 h 1457"/>
              <a:gd name="T86" fmla="*/ 397 w 1192"/>
              <a:gd name="T87" fmla="*/ 1377 h 1457"/>
              <a:gd name="T88" fmla="*/ 423 w 1192"/>
              <a:gd name="T89" fmla="*/ 1253 h 1457"/>
              <a:gd name="T90" fmla="*/ 476 w 1192"/>
              <a:gd name="T91" fmla="*/ 1201 h 1457"/>
              <a:gd name="T92" fmla="*/ 565 w 1192"/>
              <a:gd name="T93" fmla="*/ 1209 h 1457"/>
              <a:gd name="T94" fmla="*/ 644 w 1192"/>
              <a:gd name="T95" fmla="*/ 1271 h 1457"/>
              <a:gd name="T96" fmla="*/ 715 w 1192"/>
              <a:gd name="T97" fmla="*/ 1351 h 1457"/>
              <a:gd name="T98" fmla="*/ 759 w 1192"/>
              <a:gd name="T99" fmla="*/ 1439 h 1457"/>
              <a:gd name="T100" fmla="*/ 715 w 1192"/>
              <a:gd name="T101" fmla="*/ 1456 h 1457"/>
              <a:gd name="T102" fmla="*/ 1068 w 1192"/>
              <a:gd name="T103" fmla="*/ 1395 h 1457"/>
              <a:gd name="T104" fmla="*/ 1076 w 1192"/>
              <a:gd name="T105" fmla="*/ 1342 h 1457"/>
              <a:gd name="T106" fmla="*/ 1076 w 1192"/>
              <a:gd name="T107" fmla="*/ 1306 h 1457"/>
              <a:gd name="T108" fmla="*/ 1103 w 1192"/>
              <a:gd name="T109" fmla="*/ 1227 h 1457"/>
              <a:gd name="T110" fmla="*/ 1156 w 1192"/>
              <a:gd name="T111" fmla="*/ 1192 h 1457"/>
              <a:gd name="T112" fmla="*/ 1174 w 1192"/>
              <a:gd name="T113" fmla="*/ 1183 h 1457"/>
              <a:gd name="T114" fmla="*/ 1191 w 1192"/>
              <a:gd name="T115" fmla="*/ 1165 h 1457"/>
              <a:gd name="T116" fmla="*/ 1174 w 1192"/>
              <a:gd name="T117" fmla="*/ 1112 h 1457"/>
              <a:gd name="T118" fmla="*/ 1085 w 1192"/>
              <a:gd name="T119" fmla="*/ 989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92" h="1457">
                <a:moveTo>
                  <a:pt x="1085" y="989"/>
                </a:moveTo>
                <a:lnTo>
                  <a:pt x="1085" y="989"/>
                </a:lnTo>
                <a:lnTo>
                  <a:pt x="1059" y="971"/>
                </a:lnTo>
                <a:lnTo>
                  <a:pt x="1050" y="945"/>
                </a:lnTo>
                <a:lnTo>
                  <a:pt x="1041" y="909"/>
                </a:lnTo>
                <a:lnTo>
                  <a:pt x="1032" y="883"/>
                </a:lnTo>
                <a:lnTo>
                  <a:pt x="1041" y="856"/>
                </a:lnTo>
                <a:lnTo>
                  <a:pt x="1050" y="830"/>
                </a:lnTo>
                <a:lnTo>
                  <a:pt x="1059" y="803"/>
                </a:lnTo>
                <a:lnTo>
                  <a:pt x="1085" y="786"/>
                </a:lnTo>
                <a:lnTo>
                  <a:pt x="1085" y="786"/>
                </a:lnTo>
                <a:lnTo>
                  <a:pt x="1103" y="777"/>
                </a:lnTo>
                <a:lnTo>
                  <a:pt x="1112" y="759"/>
                </a:lnTo>
                <a:lnTo>
                  <a:pt x="1112" y="742"/>
                </a:lnTo>
                <a:lnTo>
                  <a:pt x="1112" y="715"/>
                </a:lnTo>
                <a:lnTo>
                  <a:pt x="1094" y="680"/>
                </a:lnTo>
                <a:lnTo>
                  <a:pt x="1085" y="627"/>
                </a:lnTo>
                <a:lnTo>
                  <a:pt x="1085" y="627"/>
                </a:lnTo>
                <a:lnTo>
                  <a:pt x="1085" y="618"/>
                </a:lnTo>
                <a:lnTo>
                  <a:pt x="1076" y="609"/>
                </a:lnTo>
                <a:lnTo>
                  <a:pt x="1041" y="592"/>
                </a:lnTo>
                <a:lnTo>
                  <a:pt x="997" y="574"/>
                </a:lnTo>
                <a:lnTo>
                  <a:pt x="944" y="565"/>
                </a:lnTo>
                <a:lnTo>
                  <a:pt x="759" y="530"/>
                </a:lnTo>
                <a:lnTo>
                  <a:pt x="759" y="530"/>
                </a:lnTo>
                <a:lnTo>
                  <a:pt x="750" y="521"/>
                </a:lnTo>
                <a:lnTo>
                  <a:pt x="741" y="495"/>
                </a:lnTo>
                <a:lnTo>
                  <a:pt x="750" y="433"/>
                </a:lnTo>
                <a:lnTo>
                  <a:pt x="750" y="398"/>
                </a:lnTo>
                <a:lnTo>
                  <a:pt x="750" y="371"/>
                </a:lnTo>
                <a:lnTo>
                  <a:pt x="741" y="353"/>
                </a:lnTo>
                <a:lnTo>
                  <a:pt x="723" y="345"/>
                </a:lnTo>
                <a:lnTo>
                  <a:pt x="723" y="345"/>
                </a:lnTo>
                <a:lnTo>
                  <a:pt x="671" y="336"/>
                </a:lnTo>
                <a:lnTo>
                  <a:pt x="644" y="309"/>
                </a:lnTo>
                <a:lnTo>
                  <a:pt x="626" y="283"/>
                </a:lnTo>
                <a:lnTo>
                  <a:pt x="618" y="239"/>
                </a:lnTo>
                <a:lnTo>
                  <a:pt x="618" y="239"/>
                </a:lnTo>
                <a:lnTo>
                  <a:pt x="618" y="221"/>
                </a:lnTo>
                <a:lnTo>
                  <a:pt x="600" y="195"/>
                </a:lnTo>
                <a:lnTo>
                  <a:pt x="565" y="150"/>
                </a:lnTo>
                <a:lnTo>
                  <a:pt x="529" y="106"/>
                </a:lnTo>
                <a:lnTo>
                  <a:pt x="521" y="89"/>
                </a:lnTo>
                <a:lnTo>
                  <a:pt x="512" y="71"/>
                </a:lnTo>
                <a:lnTo>
                  <a:pt x="512" y="71"/>
                </a:lnTo>
                <a:lnTo>
                  <a:pt x="521" y="53"/>
                </a:lnTo>
                <a:lnTo>
                  <a:pt x="521" y="53"/>
                </a:lnTo>
                <a:lnTo>
                  <a:pt x="441" y="45"/>
                </a:lnTo>
                <a:lnTo>
                  <a:pt x="441" y="45"/>
                </a:lnTo>
                <a:lnTo>
                  <a:pt x="362" y="18"/>
                </a:lnTo>
                <a:lnTo>
                  <a:pt x="309" y="0"/>
                </a:lnTo>
                <a:lnTo>
                  <a:pt x="309" y="0"/>
                </a:lnTo>
                <a:lnTo>
                  <a:pt x="0" y="98"/>
                </a:lnTo>
                <a:lnTo>
                  <a:pt x="0" y="98"/>
                </a:lnTo>
                <a:lnTo>
                  <a:pt x="9" y="159"/>
                </a:lnTo>
                <a:lnTo>
                  <a:pt x="26" y="212"/>
                </a:lnTo>
                <a:lnTo>
                  <a:pt x="53" y="256"/>
                </a:lnTo>
                <a:lnTo>
                  <a:pt x="62" y="274"/>
                </a:lnTo>
                <a:lnTo>
                  <a:pt x="79" y="283"/>
                </a:lnTo>
                <a:lnTo>
                  <a:pt x="79" y="283"/>
                </a:lnTo>
                <a:lnTo>
                  <a:pt x="106" y="300"/>
                </a:lnTo>
                <a:lnTo>
                  <a:pt x="132" y="318"/>
                </a:lnTo>
                <a:lnTo>
                  <a:pt x="141" y="345"/>
                </a:lnTo>
                <a:lnTo>
                  <a:pt x="150" y="371"/>
                </a:lnTo>
                <a:lnTo>
                  <a:pt x="159" y="433"/>
                </a:lnTo>
                <a:lnTo>
                  <a:pt x="176" y="495"/>
                </a:lnTo>
                <a:lnTo>
                  <a:pt x="176" y="495"/>
                </a:lnTo>
                <a:lnTo>
                  <a:pt x="185" y="539"/>
                </a:lnTo>
                <a:lnTo>
                  <a:pt x="194" y="601"/>
                </a:lnTo>
                <a:lnTo>
                  <a:pt x="194" y="759"/>
                </a:lnTo>
                <a:lnTo>
                  <a:pt x="176" y="892"/>
                </a:lnTo>
                <a:lnTo>
                  <a:pt x="168" y="936"/>
                </a:lnTo>
                <a:lnTo>
                  <a:pt x="159" y="953"/>
                </a:lnTo>
                <a:lnTo>
                  <a:pt x="150" y="953"/>
                </a:lnTo>
                <a:lnTo>
                  <a:pt x="150" y="953"/>
                </a:lnTo>
                <a:lnTo>
                  <a:pt x="132" y="962"/>
                </a:lnTo>
                <a:lnTo>
                  <a:pt x="106" y="989"/>
                </a:lnTo>
                <a:lnTo>
                  <a:pt x="44" y="1068"/>
                </a:lnTo>
                <a:lnTo>
                  <a:pt x="44" y="1068"/>
                </a:lnTo>
                <a:lnTo>
                  <a:pt x="159" y="1192"/>
                </a:lnTo>
                <a:lnTo>
                  <a:pt x="273" y="1333"/>
                </a:lnTo>
                <a:lnTo>
                  <a:pt x="273" y="1333"/>
                </a:lnTo>
                <a:lnTo>
                  <a:pt x="282" y="1333"/>
                </a:lnTo>
                <a:lnTo>
                  <a:pt x="282" y="1333"/>
                </a:lnTo>
                <a:lnTo>
                  <a:pt x="335" y="1342"/>
                </a:lnTo>
                <a:lnTo>
                  <a:pt x="397" y="1377"/>
                </a:lnTo>
                <a:lnTo>
                  <a:pt x="397" y="1377"/>
                </a:lnTo>
                <a:lnTo>
                  <a:pt x="397" y="1377"/>
                </a:lnTo>
                <a:lnTo>
                  <a:pt x="406" y="1306"/>
                </a:lnTo>
                <a:lnTo>
                  <a:pt x="423" y="1253"/>
                </a:lnTo>
                <a:lnTo>
                  <a:pt x="450" y="1218"/>
                </a:lnTo>
                <a:lnTo>
                  <a:pt x="476" y="1201"/>
                </a:lnTo>
                <a:lnTo>
                  <a:pt x="521" y="1201"/>
                </a:lnTo>
                <a:lnTo>
                  <a:pt x="565" y="1209"/>
                </a:lnTo>
                <a:lnTo>
                  <a:pt x="609" y="1236"/>
                </a:lnTo>
                <a:lnTo>
                  <a:pt x="644" y="1271"/>
                </a:lnTo>
                <a:lnTo>
                  <a:pt x="644" y="1271"/>
                </a:lnTo>
                <a:lnTo>
                  <a:pt x="715" y="1351"/>
                </a:lnTo>
                <a:lnTo>
                  <a:pt x="741" y="1403"/>
                </a:lnTo>
                <a:lnTo>
                  <a:pt x="759" y="1439"/>
                </a:lnTo>
                <a:lnTo>
                  <a:pt x="759" y="1448"/>
                </a:lnTo>
                <a:lnTo>
                  <a:pt x="715" y="1456"/>
                </a:lnTo>
                <a:lnTo>
                  <a:pt x="715" y="1456"/>
                </a:lnTo>
                <a:lnTo>
                  <a:pt x="1068" y="1395"/>
                </a:lnTo>
                <a:lnTo>
                  <a:pt x="1068" y="1395"/>
                </a:lnTo>
                <a:lnTo>
                  <a:pt x="1076" y="1342"/>
                </a:lnTo>
                <a:lnTo>
                  <a:pt x="1076" y="1306"/>
                </a:lnTo>
                <a:lnTo>
                  <a:pt x="1076" y="1306"/>
                </a:lnTo>
                <a:lnTo>
                  <a:pt x="1076" y="1271"/>
                </a:lnTo>
                <a:lnTo>
                  <a:pt x="1103" y="1227"/>
                </a:lnTo>
                <a:lnTo>
                  <a:pt x="1129" y="1201"/>
                </a:lnTo>
                <a:lnTo>
                  <a:pt x="1156" y="1192"/>
                </a:lnTo>
                <a:lnTo>
                  <a:pt x="1174" y="1183"/>
                </a:lnTo>
                <a:lnTo>
                  <a:pt x="1174" y="1183"/>
                </a:lnTo>
                <a:lnTo>
                  <a:pt x="1191" y="1174"/>
                </a:lnTo>
                <a:lnTo>
                  <a:pt x="1191" y="1165"/>
                </a:lnTo>
                <a:lnTo>
                  <a:pt x="1191" y="1139"/>
                </a:lnTo>
                <a:lnTo>
                  <a:pt x="1174" y="1112"/>
                </a:lnTo>
                <a:lnTo>
                  <a:pt x="1129" y="1051"/>
                </a:lnTo>
                <a:lnTo>
                  <a:pt x="1085" y="989"/>
                </a:lnTo>
              </a:path>
            </a:pathLst>
          </a:custGeom>
          <a:solidFill>
            <a:srgbClr val="FFD500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" name="Freeform 46"/>
          <p:cNvSpPr>
            <a:spLocks noChangeArrowheads="1"/>
          </p:cNvSpPr>
          <p:nvPr/>
        </p:nvSpPr>
        <p:spPr bwMode="auto">
          <a:xfrm>
            <a:off x="5953952" y="3973903"/>
            <a:ext cx="147958" cy="119088"/>
          </a:xfrm>
          <a:custGeom>
            <a:avLst/>
            <a:gdLst>
              <a:gd name="T0" fmla="*/ 362 w 363"/>
              <a:gd name="T1" fmla="*/ 247 h 292"/>
              <a:gd name="T2" fmla="*/ 362 w 363"/>
              <a:gd name="T3" fmla="*/ 247 h 292"/>
              <a:gd name="T4" fmla="*/ 362 w 363"/>
              <a:gd name="T5" fmla="*/ 238 h 292"/>
              <a:gd name="T6" fmla="*/ 344 w 363"/>
              <a:gd name="T7" fmla="*/ 202 h 292"/>
              <a:gd name="T8" fmla="*/ 318 w 363"/>
              <a:gd name="T9" fmla="*/ 150 h 292"/>
              <a:gd name="T10" fmla="*/ 247 w 363"/>
              <a:gd name="T11" fmla="*/ 70 h 292"/>
              <a:gd name="T12" fmla="*/ 247 w 363"/>
              <a:gd name="T13" fmla="*/ 70 h 292"/>
              <a:gd name="T14" fmla="*/ 212 w 363"/>
              <a:gd name="T15" fmla="*/ 35 h 292"/>
              <a:gd name="T16" fmla="*/ 168 w 363"/>
              <a:gd name="T17" fmla="*/ 8 h 292"/>
              <a:gd name="T18" fmla="*/ 124 w 363"/>
              <a:gd name="T19" fmla="*/ 0 h 292"/>
              <a:gd name="T20" fmla="*/ 79 w 363"/>
              <a:gd name="T21" fmla="*/ 0 h 292"/>
              <a:gd name="T22" fmla="*/ 44 w 363"/>
              <a:gd name="T23" fmla="*/ 17 h 292"/>
              <a:gd name="T24" fmla="*/ 18 w 363"/>
              <a:gd name="T25" fmla="*/ 52 h 292"/>
              <a:gd name="T26" fmla="*/ 0 w 363"/>
              <a:gd name="T27" fmla="*/ 105 h 292"/>
              <a:gd name="T28" fmla="*/ 0 w 363"/>
              <a:gd name="T29" fmla="*/ 176 h 292"/>
              <a:gd name="T30" fmla="*/ 168 w 363"/>
              <a:gd name="T31" fmla="*/ 291 h 292"/>
              <a:gd name="T32" fmla="*/ 362 w 363"/>
              <a:gd name="T33" fmla="*/ 247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292">
                <a:moveTo>
                  <a:pt x="362" y="247"/>
                </a:moveTo>
                <a:lnTo>
                  <a:pt x="362" y="247"/>
                </a:lnTo>
                <a:lnTo>
                  <a:pt x="362" y="238"/>
                </a:lnTo>
                <a:lnTo>
                  <a:pt x="344" y="202"/>
                </a:lnTo>
                <a:lnTo>
                  <a:pt x="318" y="150"/>
                </a:lnTo>
                <a:lnTo>
                  <a:pt x="247" y="70"/>
                </a:lnTo>
                <a:lnTo>
                  <a:pt x="247" y="70"/>
                </a:lnTo>
                <a:lnTo>
                  <a:pt x="212" y="35"/>
                </a:lnTo>
                <a:lnTo>
                  <a:pt x="168" y="8"/>
                </a:lnTo>
                <a:lnTo>
                  <a:pt x="124" y="0"/>
                </a:lnTo>
                <a:lnTo>
                  <a:pt x="79" y="0"/>
                </a:lnTo>
                <a:lnTo>
                  <a:pt x="44" y="17"/>
                </a:lnTo>
                <a:lnTo>
                  <a:pt x="18" y="52"/>
                </a:lnTo>
                <a:lnTo>
                  <a:pt x="0" y="105"/>
                </a:lnTo>
                <a:lnTo>
                  <a:pt x="0" y="176"/>
                </a:lnTo>
                <a:lnTo>
                  <a:pt x="168" y="291"/>
                </a:lnTo>
                <a:lnTo>
                  <a:pt x="362" y="247"/>
                </a:lnTo>
              </a:path>
            </a:pathLst>
          </a:custGeom>
          <a:solidFill>
            <a:srgbClr val="FFD500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615698" y="3671565"/>
            <a:ext cx="170890" cy="17089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615698" y="4059962"/>
            <a:ext cx="170890" cy="17089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3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625184" y="4405670"/>
            <a:ext cx="170890" cy="17089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feld 58"/>
          <p:cNvSpPr txBox="1"/>
          <p:nvPr/>
        </p:nvSpPr>
        <p:spPr>
          <a:xfrm>
            <a:off x="796074" y="3621397"/>
            <a:ext cx="1051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800" dirty="0" smtClean="0"/>
              <a:t>Evropska unija</a:t>
            </a:r>
            <a:endParaRPr lang="de-DE" sz="800" dirty="0"/>
          </a:p>
        </p:txBody>
      </p:sp>
      <p:sp>
        <p:nvSpPr>
          <p:cNvPr id="60" name="Textfeld 59"/>
          <p:cNvSpPr txBox="1"/>
          <p:nvPr/>
        </p:nvSpPr>
        <p:spPr>
          <a:xfrm>
            <a:off x="796074" y="4025676"/>
            <a:ext cx="1182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800" dirty="0" smtClean="0"/>
              <a:t>Ugovorne strane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822151" y="4364186"/>
            <a:ext cx="7866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800" dirty="0" smtClean="0"/>
              <a:t>Posmatrači</a:t>
            </a:r>
            <a:endParaRPr lang="de-DE" sz="800" dirty="0"/>
          </a:p>
        </p:txBody>
      </p:sp>
      <p:pic>
        <p:nvPicPr>
          <p:cNvPr id="63" name="Bild 6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612" y="768788"/>
            <a:ext cx="6643772" cy="4503194"/>
          </a:xfrm>
          <a:prstGeom prst="rect">
            <a:avLst/>
          </a:prstGeom>
        </p:spPr>
      </p:pic>
      <p:sp>
        <p:nvSpPr>
          <p:cNvPr id="64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5360055"/>
            <a:ext cx="4749802" cy="304271"/>
          </a:xfrm>
        </p:spPr>
        <p:txBody>
          <a:bodyPr/>
          <a:lstStyle/>
          <a:p>
            <a:r>
              <a:rPr lang="cs-CZ" dirty="0"/>
              <a:t>Janez Kopač</a:t>
            </a:r>
            <a:endParaRPr lang="de-DE" dirty="0"/>
          </a:p>
          <a:p>
            <a:endParaRPr lang="de-DE" dirty="0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25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33588"/>
            <a:ext cx="8229599" cy="4131079"/>
          </a:xfrm>
        </p:spPr>
        <p:txBody>
          <a:bodyPr>
            <a:normAutofit fontScale="85000" lnSpcReduction="20000"/>
          </a:bodyPr>
          <a:lstStyle/>
          <a:p>
            <a:pPr marL="800100" lvl="1" indent="-342900">
              <a:lnSpc>
                <a:spcPct val="95000"/>
              </a:lnSpc>
              <a:spcBef>
                <a:spcPts val="800"/>
              </a:spcBef>
              <a:buClr>
                <a:srgbClr val="FFCC00"/>
              </a:buClr>
              <a:buFont typeface="Arial" charset="0"/>
              <a:buChar char="►"/>
            </a:pPr>
            <a:r>
              <a:rPr lang="en-GB" sz="1800" b="1" dirty="0">
                <a:solidFill>
                  <a:schemeClr val="tx1"/>
                </a:solidFill>
              </a:rPr>
              <a:t>Gas</a:t>
            </a:r>
            <a:r>
              <a:rPr lang="en-GB" sz="1800" dirty="0">
                <a:solidFill>
                  <a:schemeClr val="tx1"/>
                </a:solidFill>
              </a:rPr>
              <a:t> (</a:t>
            </a:r>
            <a:r>
              <a:rPr lang="en-GB" sz="1800" dirty="0" err="1">
                <a:solidFill>
                  <a:schemeClr val="tx1"/>
                </a:solidFill>
              </a:rPr>
              <a:t>Treći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paket</a:t>
            </a:r>
            <a:r>
              <a:rPr lang="en-GB" sz="1800" dirty="0">
                <a:solidFill>
                  <a:schemeClr val="tx1"/>
                </a:solidFill>
              </a:rPr>
              <a:t>) (2 </a:t>
            </a:r>
            <a:r>
              <a:rPr lang="en-GB" sz="1800" dirty="0" err="1">
                <a:solidFill>
                  <a:schemeClr val="tx1"/>
                </a:solidFill>
              </a:rPr>
              <a:t>direktive</a:t>
            </a:r>
            <a:r>
              <a:rPr lang="en-GB" sz="1800" dirty="0">
                <a:solidFill>
                  <a:schemeClr val="tx1"/>
                </a:solidFill>
              </a:rPr>
              <a:t>, 1 </a:t>
            </a:r>
            <a:r>
              <a:rPr lang="en-GB" sz="1800" dirty="0" err="1">
                <a:solidFill>
                  <a:schemeClr val="tx1"/>
                </a:solidFill>
              </a:rPr>
              <a:t>uredba</a:t>
            </a:r>
            <a:r>
              <a:rPr lang="en-GB" sz="1800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lnSpc>
                <a:spcPct val="95000"/>
              </a:lnSpc>
              <a:spcBef>
                <a:spcPts val="800"/>
              </a:spcBef>
              <a:buClr>
                <a:srgbClr val="FFCC00"/>
              </a:buClr>
              <a:buFont typeface="Arial" charset="0"/>
              <a:buChar char="►"/>
            </a:pPr>
            <a:r>
              <a:rPr lang="sr-Latn-CS" sz="1800" b="1" dirty="0">
                <a:solidFill>
                  <a:schemeClr val="tx1"/>
                </a:solidFill>
              </a:rPr>
              <a:t>Električna energija</a:t>
            </a:r>
            <a:r>
              <a:rPr lang="sr-Latn-CS" sz="1800" dirty="0">
                <a:solidFill>
                  <a:schemeClr val="tx1"/>
                </a:solidFill>
              </a:rPr>
              <a:t> (Treći paket)  (2 direktive, 3 uredbe)</a:t>
            </a:r>
          </a:p>
          <a:p>
            <a:pPr marL="800100" lvl="1" indent="-342900">
              <a:lnSpc>
                <a:spcPct val="95000"/>
              </a:lnSpc>
              <a:spcBef>
                <a:spcPts val="800"/>
              </a:spcBef>
              <a:buClr>
                <a:srgbClr val="FFCC00"/>
              </a:buClr>
              <a:buFont typeface="Arial" charset="0"/>
              <a:buChar char="►"/>
            </a:pPr>
            <a:r>
              <a:rPr lang="en-GB" sz="1800" b="1" dirty="0" err="1">
                <a:solidFill>
                  <a:schemeClr val="tx1"/>
                </a:solidFill>
              </a:rPr>
              <a:t>Životna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sredina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(7 </a:t>
            </a:r>
            <a:r>
              <a:rPr lang="en-GB" sz="1800" dirty="0" err="1">
                <a:solidFill>
                  <a:schemeClr val="tx1"/>
                </a:solidFill>
              </a:rPr>
              <a:t>direktiva</a:t>
            </a:r>
            <a:r>
              <a:rPr lang="en-GB" sz="1800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lnSpc>
                <a:spcPct val="95000"/>
              </a:lnSpc>
              <a:spcBef>
                <a:spcPts val="800"/>
              </a:spcBef>
              <a:buClr>
                <a:srgbClr val="FFCC00"/>
              </a:buClr>
              <a:buFont typeface="Arial" charset="0"/>
              <a:buChar char="►"/>
            </a:pPr>
            <a:r>
              <a:rPr lang="en-GB" sz="1800" b="1" dirty="0" err="1">
                <a:solidFill>
                  <a:schemeClr val="tx1"/>
                </a:solidFill>
              </a:rPr>
              <a:t>Konkurencija</a:t>
            </a:r>
            <a:r>
              <a:rPr lang="en-GB" sz="1800" dirty="0">
                <a:solidFill>
                  <a:schemeClr val="tx1"/>
                </a:solidFill>
              </a:rPr>
              <a:t> (</a:t>
            </a:r>
            <a:r>
              <a:rPr lang="en-GB" sz="1800" dirty="0" err="1">
                <a:solidFill>
                  <a:schemeClr val="tx1"/>
                </a:solidFill>
              </a:rPr>
              <a:t>neke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odredbe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Ugovora</a:t>
            </a:r>
            <a:r>
              <a:rPr lang="en-GB" sz="1800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lnSpc>
                <a:spcPct val="95000"/>
              </a:lnSpc>
              <a:spcBef>
                <a:spcPts val="800"/>
              </a:spcBef>
              <a:buClr>
                <a:srgbClr val="FFCC00"/>
              </a:buClr>
              <a:buFont typeface="Arial" charset="0"/>
              <a:buChar char="►"/>
            </a:pPr>
            <a:r>
              <a:rPr lang="en-GB" sz="1800" b="1" dirty="0" err="1">
                <a:solidFill>
                  <a:schemeClr val="tx1"/>
                </a:solidFill>
              </a:rPr>
              <a:t>Obnovljivi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izvori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energije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(1 </a:t>
            </a:r>
            <a:r>
              <a:rPr lang="en-GB" sz="1800" dirty="0" err="1">
                <a:solidFill>
                  <a:schemeClr val="tx1"/>
                </a:solidFill>
              </a:rPr>
              <a:t>direktiva</a:t>
            </a:r>
            <a:r>
              <a:rPr lang="en-GB" sz="1800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lnSpc>
                <a:spcPct val="95000"/>
              </a:lnSpc>
              <a:spcBef>
                <a:spcPts val="800"/>
              </a:spcBef>
              <a:buClr>
                <a:srgbClr val="FFCC00"/>
              </a:buClr>
              <a:buFont typeface="Arial" charset="0"/>
              <a:buChar char="►"/>
            </a:pPr>
            <a:r>
              <a:rPr lang="sv-SE" sz="1800" b="1" dirty="0">
                <a:solidFill>
                  <a:schemeClr val="tx1"/>
                </a:solidFill>
              </a:rPr>
              <a:t>Energetska efikasnost </a:t>
            </a:r>
            <a:r>
              <a:rPr lang="sv-SE" sz="1800" dirty="0">
                <a:solidFill>
                  <a:schemeClr val="tx1"/>
                </a:solidFill>
              </a:rPr>
              <a:t>(4 direktive, 12 uredbi)</a:t>
            </a:r>
          </a:p>
          <a:p>
            <a:pPr marL="800100" lvl="1" indent="-342900">
              <a:lnSpc>
                <a:spcPct val="95000"/>
              </a:lnSpc>
              <a:spcBef>
                <a:spcPts val="800"/>
              </a:spcBef>
              <a:buClr>
                <a:srgbClr val="FFCC00"/>
              </a:buClr>
              <a:buFont typeface="Arial" charset="0"/>
              <a:buChar char="►"/>
            </a:pPr>
            <a:r>
              <a:rPr lang="sr-Latn-RS" sz="1800" b="1" dirty="0">
                <a:solidFill>
                  <a:schemeClr val="tx1"/>
                </a:solidFill>
              </a:rPr>
              <a:t>Zaštita konkurencije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i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državna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pomoć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(</a:t>
            </a:r>
            <a:r>
              <a:rPr lang="sr-Latn-RS" sz="1800" dirty="0">
                <a:solidFill>
                  <a:schemeClr val="tx1"/>
                </a:solidFill>
              </a:rPr>
              <a:t>pojedine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odredbe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Ugovora</a:t>
            </a:r>
            <a:r>
              <a:rPr lang="en-GB" sz="1800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lnSpc>
                <a:spcPct val="95000"/>
              </a:lnSpc>
              <a:spcBef>
                <a:spcPts val="800"/>
              </a:spcBef>
              <a:buClr>
                <a:srgbClr val="FFCC00"/>
              </a:buClr>
              <a:buFont typeface="Arial" charset="0"/>
              <a:buChar char="►"/>
            </a:pPr>
            <a:r>
              <a:rPr lang="en-GB" sz="1800" b="1" dirty="0" err="1">
                <a:solidFill>
                  <a:schemeClr val="tx1"/>
                </a:solidFill>
              </a:rPr>
              <a:t>Statistika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(1 </a:t>
            </a:r>
            <a:r>
              <a:rPr lang="en-GB" sz="1800" dirty="0" err="1">
                <a:solidFill>
                  <a:schemeClr val="tx1"/>
                </a:solidFill>
              </a:rPr>
              <a:t>uredba</a:t>
            </a:r>
            <a:r>
              <a:rPr lang="en-GB" sz="1800" dirty="0">
                <a:solidFill>
                  <a:schemeClr val="tx1"/>
                </a:solidFill>
              </a:rPr>
              <a:t>, 1 </a:t>
            </a:r>
            <a:r>
              <a:rPr lang="en-GB" sz="1800" dirty="0" err="1">
                <a:solidFill>
                  <a:schemeClr val="tx1"/>
                </a:solidFill>
              </a:rPr>
              <a:t>direktiva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predlog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sr-Latn-BA" sz="1800" dirty="0">
                <a:solidFill>
                  <a:schemeClr val="tx1"/>
                </a:solidFill>
              </a:rPr>
              <a:t> za usvajanje nove </a:t>
            </a:r>
            <a:r>
              <a:rPr lang="en-GB" sz="1800" dirty="0" err="1">
                <a:solidFill>
                  <a:schemeClr val="tx1"/>
                </a:solidFill>
              </a:rPr>
              <a:t>uredb</a:t>
            </a:r>
            <a:r>
              <a:rPr lang="sr-Latn-BA" sz="1800" dirty="0">
                <a:solidFill>
                  <a:schemeClr val="tx1"/>
                </a:solidFill>
              </a:rPr>
              <a:t>e</a:t>
            </a:r>
            <a:r>
              <a:rPr lang="en-GB" sz="1800" dirty="0">
                <a:solidFill>
                  <a:schemeClr val="tx1"/>
                </a:solidFill>
              </a:rPr>
              <a:t> u </a:t>
            </a:r>
            <a:r>
              <a:rPr lang="en-GB" sz="1800" dirty="0" err="1">
                <a:solidFill>
                  <a:schemeClr val="tx1"/>
                </a:solidFill>
              </a:rPr>
              <a:t>postupku</a:t>
            </a:r>
            <a:r>
              <a:rPr lang="en-GB" sz="1800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lnSpc>
                <a:spcPct val="95000"/>
              </a:lnSpc>
              <a:spcBef>
                <a:spcPts val="800"/>
              </a:spcBef>
              <a:buClr>
                <a:srgbClr val="FFCC00"/>
              </a:buClr>
              <a:buFont typeface="Arial" charset="0"/>
              <a:buChar char="►"/>
            </a:pPr>
            <a:r>
              <a:rPr lang="en-GB" sz="1800" b="1" dirty="0" err="1">
                <a:solidFill>
                  <a:schemeClr val="tx1"/>
                </a:solidFill>
              </a:rPr>
              <a:t>Nafta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(1 </a:t>
            </a:r>
            <a:r>
              <a:rPr lang="en-GB" sz="1800" dirty="0" err="1">
                <a:solidFill>
                  <a:schemeClr val="tx1"/>
                </a:solidFill>
              </a:rPr>
              <a:t>direktiva</a:t>
            </a:r>
            <a:r>
              <a:rPr lang="en-GB" sz="1800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lnSpc>
                <a:spcPct val="95000"/>
              </a:lnSpc>
              <a:spcBef>
                <a:spcPts val="800"/>
              </a:spcBef>
              <a:buClr>
                <a:srgbClr val="FFCC00"/>
              </a:buClr>
              <a:buFont typeface="Arial" charset="0"/>
              <a:buChar char="►"/>
            </a:pPr>
            <a:r>
              <a:rPr lang="en-GB" sz="1800" b="1" dirty="0" err="1">
                <a:solidFill>
                  <a:schemeClr val="tx1"/>
                </a:solidFill>
              </a:rPr>
              <a:t>Energetska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infrastruktura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(1 </a:t>
            </a:r>
            <a:r>
              <a:rPr lang="en-GB" sz="1800" dirty="0" err="1">
                <a:solidFill>
                  <a:schemeClr val="tx1"/>
                </a:solidFill>
              </a:rPr>
              <a:t>uredba</a:t>
            </a:r>
            <a:r>
              <a:rPr lang="en-GB" sz="1800" dirty="0">
                <a:solidFill>
                  <a:schemeClr val="tx1"/>
                </a:solidFill>
              </a:rPr>
              <a:t>) </a:t>
            </a:r>
          </a:p>
          <a:p>
            <a:pPr marL="800100" lvl="1" indent="-342900">
              <a:lnSpc>
                <a:spcPct val="95000"/>
              </a:lnSpc>
              <a:spcBef>
                <a:spcPts val="800"/>
              </a:spcBef>
              <a:buClr>
                <a:srgbClr val="FFCC00"/>
              </a:buClr>
              <a:buFont typeface="Arial" charset="0"/>
              <a:buChar char="►"/>
            </a:pPr>
            <a:r>
              <a:rPr lang="en-GB" sz="1800" b="1" dirty="0" err="1">
                <a:solidFill>
                  <a:schemeClr val="tx1"/>
                </a:solidFill>
              </a:rPr>
              <a:t>Klimatsk</a:t>
            </a:r>
            <a:r>
              <a:rPr lang="sr-Latn-RS" sz="1800" b="1" dirty="0">
                <a:solidFill>
                  <a:schemeClr val="tx1"/>
                </a:solidFill>
              </a:rPr>
              <a:t>e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b="1" dirty="0" err="1">
                <a:solidFill>
                  <a:schemeClr val="tx1"/>
                </a:solidFill>
              </a:rPr>
              <a:t>promen</a:t>
            </a:r>
            <a:r>
              <a:rPr lang="sr-Latn-RS" sz="1800" b="1" dirty="0">
                <a:solidFill>
                  <a:schemeClr val="tx1"/>
                </a:solidFill>
              </a:rPr>
              <a:t>e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(2 </a:t>
            </a:r>
            <a:r>
              <a:rPr lang="en-GB" sz="1800" dirty="0" err="1">
                <a:solidFill>
                  <a:schemeClr val="tx1"/>
                </a:solidFill>
              </a:rPr>
              <a:t>preporuka</a:t>
            </a:r>
            <a:r>
              <a:rPr lang="en-GB" sz="1800" dirty="0">
                <a:solidFill>
                  <a:schemeClr val="tx1"/>
                </a:solidFill>
              </a:rPr>
              <a:t>)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5360055"/>
            <a:ext cx="4749802" cy="304271"/>
          </a:xfrm>
        </p:spPr>
        <p:txBody>
          <a:bodyPr/>
          <a:lstStyle/>
          <a:p>
            <a:r>
              <a:rPr lang="cs-CZ" dirty="0"/>
              <a:t>Janez Kopač</a:t>
            </a:r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FFFF00"/>
              </a:buClr>
              <a:buSzPct val="130000"/>
            </a:pPr>
            <a:r>
              <a:rPr lang="en-GB" dirty="0" err="1">
                <a:solidFill>
                  <a:srgbClr val="003366"/>
                </a:solidFill>
              </a:rPr>
              <a:t>Zajednički</a:t>
            </a:r>
            <a:r>
              <a:rPr lang="en-GB" dirty="0">
                <a:solidFill>
                  <a:srgbClr val="003366"/>
                </a:solidFill>
              </a:rPr>
              <a:t> </a:t>
            </a:r>
            <a:r>
              <a:rPr lang="en-GB" dirty="0" err="1">
                <a:solidFill>
                  <a:srgbClr val="003366"/>
                </a:solidFill>
              </a:rPr>
              <a:t>pravni</a:t>
            </a:r>
            <a:r>
              <a:rPr lang="en-GB" dirty="0">
                <a:solidFill>
                  <a:srgbClr val="003366"/>
                </a:solidFill>
              </a:rPr>
              <a:t> </a:t>
            </a:r>
            <a:r>
              <a:rPr lang="en-GB" dirty="0" err="1">
                <a:solidFill>
                  <a:srgbClr val="003366"/>
                </a:solidFill>
              </a:rPr>
              <a:t>okvir</a:t>
            </a:r>
            <a:endParaRPr lang="en-GB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34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6235593" cy="826606"/>
          </a:xfrm>
        </p:spPr>
        <p:txBody>
          <a:bodyPr/>
          <a:lstStyle/>
          <a:p>
            <a:r>
              <a:rPr lang="en-US" sz="2400" dirty="0" err="1"/>
              <a:t>Pregled</a:t>
            </a:r>
            <a:r>
              <a:rPr lang="en-US" sz="2400" dirty="0"/>
              <a:t> </a:t>
            </a:r>
            <a:r>
              <a:rPr lang="en-US" sz="2400" dirty="0" err="1"/>
              <a:t>karakteristika</a:t>
            </a:r>
            <a:r>
              <a:rPr lang="en-US" sz="2400" dirty="0"/>
              <a:t> </a:t>
            </a:r>
            <a:r>
              <a:rPr lang="en-US" sz="2400" dirty="0" err="1"/>
              <a:t>implementacije</a:t>
            </a:r>
            <a:r>
              <a:rPr lang="en-US" sz="2400" dirty="0"/>
              <a:t> od </a:t>
            </a:r>
            <a:r>
              <a:rPr lang="en-US" sz="2400" dirty="0" err="1"/>
              <a:t>strane</a:t>
            </a:r>
            <a:r>
              <a:rPr lang="en-US" sz="2400" dirty="0"/>
              <a:t> </a:t>
            </a:r>
            <a:r>
              <a:rPr lang="sr-Latn-RS" sz="2400" dirty="0" err="1"/>
              <a:t>u</a:t>
            </a:r>
            <a:r>
              <a:rPr lang="en-US" sz="2400" dirty="0" err="1" smtClean="0"/>
              <a:t>govornih</a:t>
            </a:r>
            <a:r>
              <a:rPr lang="en-US" sz="2400" dirty="0" smtClean="0"/>
              <a:t> </a:t>
            </a:r>
            <a:r>
              <a:rPr lang="sr-Latn-RS" sz="2400" dirty="0"/>
              <a:t>s</a:t>
            </a:r>
            <a:r>
              <a:rPr lang="sr-Latn-RS" sz="2400" dirty="0" smtClean="0"/>
              <a:t>trana</a:t>
            </a:r>
            <a:endParaRPr lang="en-US" sz="2400" dirty="0" smtClean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827583" y="877280"/>
            <a:ext cx="8058183" cy="4456720"/>
          </a:xfrm>
        </p:spPr>
        <p:txBody>
          <a:bodyPr>
            <a:normAutofit/>
          </a:bodyPr>
          <a:lstStyle/>
          <a:p>
            <a:pPr>
              <a:buClr>
                <a:srgbClr val="2D5EC1"/>
              </a:buClr>
              <a:buFontTx/>
              <a:buNone/>
            </a:pPr>
            <a:endParaRPr lang="fr-BE" sz="1200" b="1" dirty="0" smtClean="0"/>
          </a:p>
          <a:p>
            <a:pPr>
              <a:buClr>
                <a:srgbClr val="2D5EC1"/>
              </a:buClr>
              <a:buFontTx/>
              <a:buNone/>
            </a:pPr>
            <a:endParaRPr lang="fr-BE" sz="1200" b="1" dirty="0" smtClean="0"/>
          </a:p>
        </p:txBody>
      </p:sp>
      <p:sp>
        <p:nvSpPr>
          <p:cNvPr id="4" name="Fußzeilenplatzhalter 2"/>
          <p:cNvSpPr txBox="1">
            <a:spLocks/>
          </p:cNvSpPr>
          <p:nvPr/>
        </p:nvSpPr>
        <p:spPr>
          <a:xfrm>
            <a:off x="3183465" y="5360055"/>
            <a:ext cx="4749802" cy="30427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i="0" u="none" strike="noStrike" kern="1200" cap="none" spc="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6980767" y="5334000"/>
            <a:ext cx="19050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1ABD00-BDEF-4E7C-B1AA-E417869FEDE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6" y="1644396"/>
            <a:ext cx="6114288" cy="24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1631959"/>
          </a:xfrm>
        </p:spPr>
        <p:txBody>
          <a:bodyPr/>
          <a:lstStyle/>
          <a:p>
            <a:r>
              <a:rPr lang="en-US" sz="2400" dirty="0" err="1"/>
              <a:t>Karakteristike</a:t>
            </a:r>
            <a:r>
              <a:rPr lang="en-US" sz="2400" dirty="0"/>
              <a:t> </a:t>
            </a:r>
            <a:r>
              <a:rPr lang="en-US" sz="2400" dirty="0" err="1" smtClean="0"/>
              <a:t>implementacije</a:t>
            </a:r>
            <a:endParaRPr lang="en-US" sz="2400" dirty="0" smtClean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827583" y="877280"/>
            <a:ext cx="8058183" cy="4456720"/>
          </a:xfrm>
        </p:spPr>
        <p:txBody>
          <a:bodyPr>
            <a:normAutofit/>
          </a:bodyPr>
          <a:lstStyle/>
          <a:p>
            <a:pPr>
              <a:buClr>
                <a:srgbClr val="2D5EC1"/>
              </a:buClr>
              <a:buFontTx/>
              <a:buNone/>
            </a:pPr>
            <a:endParaRPr lang="fr-BE" sz="1200" b="1" dirty="0" smtClean="0"/>
          </a:p>
          <a:p>
            <a:pPr>
              <a:buClr>
                <a:srgbClr val="2D5EC1"/>
              </a:buClr>
              <a:buFontTx/>
              <a:buNone/>
            </a:pPr>
            <a:endParaRPr lang="fr-BE" sz="1200" b="1" dirty="0" smtClean="0"/>
          </a:p>
        </p:txBody>
      </p:sp>
      <p:sp>
        <p:nvSpPr>
          <p:cNvPr id="4" name="Fußzeilenplatzhalter 2"/>
          <p:cNvSpPr txBox="1">
            <a:spLocks/>
          </p:cNvSpPr>
          <p:nvPr/>
        </p:nvSpPr>
        <p:spPr>
          <a:xfrm>
            <a:off x="3183465" y="5360055"/>
            <a:ext cx="4749802" cy="304271"/>
          </a:xfrm>
          <a:prstGeom prst="rect">
            <a:avLst/>
          </a:prstGeom>
        </p:spPr>
        <p:txBody>
          <a:bodyPr/>
          <a:lstStyle/>
          <a:p>
            <a:r>
              <a:rPr lang="cs-CZ" sz="1200" dirty="0"/>
              <a:t>Janez Kopač</a:t>
            </a:r>
            <a:endParaRPr lang="de-DE" sz="1200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6980767" y="5334000"/>
            <a:ext cx="19050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1ABD00-BDEF-4E7C-B1AA-E417869FEDE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835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22" y="851225"/>
            <a:ext cx="3212030" cy="4456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74" y="2800600"/>
            <a:ext cx="4029093" cy="5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dirty="0"/>
              <a:t>Janez Kopač</a:t>
            </a:r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6934"/>
            <a:ext cx="7067550" cy="762000"/>
          </a:xfrm>
        </p:spPr>
        <p:txBody>
          <a:bodyPr anchor="ctr"/>
          <a:lstStyle/>
          <a:p>
            <a:r>
              <a:rPr lang="en-GB" sz="1800" dirty="0" err="1" smtClean="0"/>
              <a:t>Ele</a:t>
            </a:r>
            <a:r>
              <a:rPr lang="sr-Latn-RS" sz="1800" dirty="0" smtClean="0"/>
              <a:t>ktrična energija</a:t>
            </a: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4173166" y="691763"/>
            <a:ext cx="4682974" cy="470126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1" i="1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Font typeface="Arial"/>
              <a:buNone/>
              <a:defRPr lang="de-AT"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77800" marR="0" indent="-1778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 lang="de-AT"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647700" indent="-285750" algn="l" defTabSz="4572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895350" indent="-177800" algn="l" defTabSz="4572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-"/>
              <a:defRPr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539750" indent="-1778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mbol" charset="2"/>
              <a:buChar char="-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95350" indent="-1778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Symbol" charset="2"/>
              <a:buChar char="-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dirty="0"/>
          </a:p>
          <a:p>
            <a:pPr lvl="2"/>
            <a:r>
              <a:rPr lang="en-US" sz="2300" dirty="0" err="1"/>
              <a:t>Izvršeno</a:t>
            </a:r>
            <a:r>
              <a:rPr lang="en-US" sz="2300" dirty="0"/>
              <a:t> je </a:t>
            </a:r>
            <a:r>
              <a:rPr lang="en-US" sz="2300" dirty="0" err="1"/>
              <a:t>razdvajanje</a:t>
            </a:r>
            <a:r>
              <a:rPr lang="en-US" sz="2300" dirty="0"/>
              <a:t> </a:t>
            </a:r>
            <a:r>
              <a:rPr lang="en-US" sz="2300" dirty="0" err="1"/>
              <a:t>operatora</a:t>
            </a:r>
            <a:r>
              <a:rPr lang="en-US" sz="2300" dirty="0"/>
              <a:t> </a:t>
            </a:r>
            <a:r>
              <a:rPr lang="en-US" sz="2300" dirty="0" err="1"/>
              <a:t>prenosnog</a:t>
            </a:r>
            <a:r>
              <a:rPr lang="en-US" sz="2300" dirty="0"/>
              <a:t> </a:t>
            </a:r>
            <a:r>
              <a:rPr lang="en-US" sz="2300" dirty="0" err="1"/>
              <a:t>sistema</a:t>
            </a:r>
            <a:r>
              <a:rPr lang="en-US" sz="2300" dirty="0"/>
              <a:t> CGES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operatora</a:t>
            </a:r>
            <a:r>
              <a:rPr lang="en-US" sz="2300" dirty="0"/>
              <a:t> </a:t>
            </a:r>
            <a:r>
              <a:rPr lang="en-US" sz="2300" dirty="0" err="1"/>
              <a:t>distributivnog</a:t>
            </a:r>
            <a:r>
              <a:rPr lang="en-US" sz="2300" dirty="0"/>
              <a:t> </a:t>
            </a:r>
            <a:r>
              <a:rPr lang="en-US" sz="2300" dirty="0" err="1"/>
              <a:t>sistema</a:t>
            </a:r>
            <a:r>
              <a:rPr lang="en-US" sz="2300" dirty="0"/>
              <a:t> CEDIS u </a:t>
            </a:r>
            <a:r>
              <a:rPr lang="en-US" sz="2300" dirty="0" err="1"/>
              <a:t>skladu</a:t>
            </a:r>
            <a:r>
              <a:rPr lang="en-US" sz="2300" dirty="0"/>
              <a:t> </a:t>
            </a:r>
            <a:r>
              <a:rPr lang="en-US" sz="2300" dirty="0" err="1"/>
              <a:t>sa</a:t>
            </a:r>
            <a:r>
              <a:rPr lang="en-US" sz="2300" dirty="0"/>
              <a:t> </a:t>
            </a:r>
            <a:r>
              <a:rPr lang="en-US" sz="2300" dirty="0" err="1"/>
              <a:t>Zakonom</a:t>
            </a:r>
            <a:r>
              <a:rPr lang="en-US" sz="2300" dirty="0"/>
              <a:t>.</a:t>
            </a:r>
          </a:p>
          <a:p>
            <a:pPr lvl="2"/>
            <a:r>
              <a:rPr lang="en-US" sz="2300" dirty="0" err="1"/>
              <a:t>Proces</a:t>
            </a:r>
            <a:r>
              <a:rPr lang="en-US" sz="2300" dirty="0"/>
              <a:t> </a:t>
            </a:r>
            <a:r>
              <a:rPr lang="en-US" sz="2300" dirty="0" err="1"/>
              <a:t>sertifikacije</a:t>
            </a:r>
            <a:r>
              <a:rPr lang="en-US" sz="2300" dirty="0"/>
              <a:t> CGES je </a:t>
            </a:r>
            <a:r>
              <a:rPr lang="en-US" sz="2300" dirty="0" err="1"/>
              <a:t>završen</a:t>
            </a:r>
            <a:r>
              <a:rPr lang="en-US" sz="2300" dirty="0"/>
              <a:t>, </a:t>
            </a:r>
            <a:r>
              <a:rPr lang="en-US" sz="2300" dirty="0" err="1"/>
              <a:t>uz</a:t>
            </a:r>
            <a:r>
              <a:rPr lang="en-US" sz="2300" dirty="0"/>
              <a:t> </a:t>
            </a:r>
            <a:r>
              <a:rPr lang="en-US" sz="2300" dirty="0" err="1"/>
              <a:t>uslovljenu</a:t>
            </a:r>
            <a:r>
              <a:rPr lang="en-US" sz="2300" dirty="0"/>
              <a:t> </a:t>
            </a:r>
            <a:r>
              <a:rPr lang="en-US" sz="2300" dirty="0" err="1"/>
              <a:t>saglasnost</a:t>
            </a:r>
            <a:r>
              <a:rPr lang="en-US" sz="2300" dirty="0"/>
              <a:t> </a:t>
            </a:r>
            <a:r>
              <a:rPr lang="en-US" sz="2300" dirty="0" err="1"/>
              <a:t>Sekretarijata</a:t>
            </a:r>
            <a:r>
              <a:rPr lang="en-US" sz="2300" dirty="0"/>
              <a:t>, </a:t>
            </a:r>
            <a:r>
              <a:rPr lang="en-US" sz="2300" dirty="0" err="1"/>
              <a:t>sa</a:t>
            </a:r>
            <a:r>
              <a:rPr lang="en-US" sz="2300" dirty="0"/>
              <a:t> </a:t>
            </a:r>
            <a:r>
              <a:rPr lang="en-US" sz="2300" dirty="0" err="1"/>
              <a:t>obavezom</a:t>
            </a:r>
            <a:r>
              <a:rPr lang="en-US" sz="2300" dirty="0"/>
              <a:t> CGES da </a:t>
            </a:r>
            <a:r>
              <a:rPr lang="en-US" sz="2300" dirty="0" err="1"/>
              <a:t>ispuni</a:t>
            </a:r>
            <a:r>
              <a:rPr lang="en-US" sz="2300" dirty="0"/>
              <a:t> </a:t>
            </a:r>
            <a:r>
              <a:rPr lang="en-US" sz="2300" dirty="0" err="1"/>
              <a:t>dodatne</a:t>
            </a:r>
            <a:r>
              <a:rPr lang="en-US" sz="2300" dirty="0"/>
              <a:t> </a:t>
            </a:r>
            <a:r>
              <a:rPr lang="en-US" sz="2300" dirty="0" err="1"/>
              <a:t>uslove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Regulatora</a:t>
            </a:r>
            <a:r>
              <a:rPr lang="en-US" sz="2300" dirty="0"/>
              <a:t> da </a:t>
            </a:r>
            <a:r>
              <a:rPr lang="en-US" sz="2300" dirty="0" err="1"/>
              <a:t>nadzire</a:t>
            </a:r>
            <a:r>
              <a:rPr lang="en-US" sz="2300" dirty="0"/>
              <a:t> </a:t>
            </a:r>
            <a:r>
              <a:rPr lang="en-US" sz="2300" dirty="0" err="1"/>
              <a:t>njihovo</a:t>
            </a:r>
            <a:r>
              <a:rPr lang="en-US" sz="2300" dirty="0"/>
              <a:t> </a:t>
            </a:r>
            <a:r>
              <a:rPr lang="en-US" sz="2300" dirty="0" err="1"/>
              <a:t>ispunjenje</a:t>
            </a:r>
            <a:r>
              <a:rPr lang="en-US" sz="2300" dirty="0"/>
              <a:t>.  </a:t>
            </a:r>
            <a:r>
              <a:rPr lang="en-US" sz="2300" dirty="0" err="1"/>
              <a:t>Rok</a:t>
            </a:r>
            <a:r>
              <a:rPr lang="en-US" sz="2300" dirty="0"/>
              <a:t> za </a:t>
            </a:r>
            <a:r>
              <a:rPr lang="en-US" sz="2300" dirty="0" err="1"/>
              <a:t>izmjene</a:t>
            </a:r>
            <a:r>
              <a:rPr lang="en-US" sz="2300" dirty="0"/>
              <a:t> </a:t>
            </a:r>
            <a:r>
              <a:rPr lang="en-US" sz="2300" dirty="0" err="1"/>
              <a:t>Zakona</a:t>
            </a:r>
            <a:r>
              <a:rPr lang="en-US" sz="2300" dirty="0"/>
              <a:t> o </a:t>
            </a:r>
            <a:r>
              <a:rPr lang="en-US" sz="2300" dirty="0" err="1"/>
              <a:t>energetici</a:t>
            </a:r>
            <a:r>
              <a:rPr lang="en-US" sz="2300" dirty="0"/>
              <a:t> </a:t>
            </a:r>
            <a:r>
              <a:rPr lang="en-US" sz="2300" dirty="0" err="1"/>
              <a:t>kojim</a:t>
            </a:r>
            <a:r>
              <a:rPr lang="en-US" sz="2300" dirty="0"/>
              <a:t> bi se </a:t>
            </a:r>
            <a:r>
              <a:rPr lang="en-US" sz="2300" dirty="0" err="1"/>
              <a:t>obezbijedilo</a:t>
            </a:r>
            <a:r>
              <a:rPr lang="en-US" sz="2300" dirty="0"/>
              <a:t> </a:t>
            </a:r>
            <a:r>
              <a:rPr lang="en-US" sz="2300" dirty="0" err="1"/>
              <a:t>ispunjenje</a:t>
            </a:r>
            <a:r>
              <a:rPr lang="en-US" sz="2300" dirty="0"/>
              <a:t> </a:t>
            </a:r>
            <a:r>
              <a:rPr lang="en-US" sz="2300" dirty="0" err="1"/>
              <a:t>uslova</a:t>
            </a:r>
            <a:r>
              <a:rPr lang="en-US" sz="2300" dirty="0"/>
              <a:t> za </a:t>
            </a:r>
            <a:r>
              <a:rPr lang="en-US" sz="2300" dirty="0" err="1"/>
              <a:t>certifikaciju</a:t>
            </a:r>
            <a:r>
              <a:rPr lang="en-US" sz="2300" dirty="0"/>
              <a:t> je 26 </a:t>
            </a:r>
            <a:r>
              <a:rPr lang="en-US" sz="2300" dirty="0" err="1"/>
              <a:t>Februar</a:t>
            </a:r>
            <a:r>
              <a:rPr lang="en-US" sz="2300" dirty="0"/>
              <a:t> 2019. </a:t>
            </a:r>
            <a:r>
              <a:rPr lang="en-US" sz="2300" dirty="0" err="1"/>
              <a:t>Nacrt</a:t>
            </a:r>
            <a:r>
              <a:rPr lang="en-US" sz="2300" dirty="0"/>
              <a:t> </a:t>
            </a:r>
            <a:r>
              <a:rPr lang="en-US" sz="2300" dirty="0" err="1"/>
              <a:t>Zakona</a:t>
            </a:r>
            <a:r>
              <a:rPr lang="en-US" sz="2300" dirty="0"/>
              <a:t> je </a:t>
            </a:r>
            <a:r>
              <a:rPr lang="en-US" sz="2300" dirty="0" err="1" smtClean="0"/>
              <a:t>pripremljen</a:t>
            </a:r>
            <a:r>
              <a:rPr lang="sl-SI" sz="2300" dirty="0" smtClean="0"/>
              <a:t>.</a:t>
            </a:r>
            <a:endParaRPr lang="en-US" sz="2300" dirty="0"/>
          </a:p>
          <a:p>
            <a:pPr lvl="2"/>
            <a:r>
              <a:rPr lang="en-US" sz="2300" dirty="0" err="1"/>
              <a:t>Veleprodajno</a:t>
            </a:r>
            <a:r>
              <a:rPr lang="en-US" sz="2300" dirty="0"/>
              <a:t> </a:t>
            </a:r>
            <a:r>
              <a:rPr lang="en-US" sz="2300" dirty="0" err="1"/>
              <a:t>tržište</a:t>
            </a:r>
            <a:r>
              <a:rPr lang="en-US" sz="2300" dirty="0"/>
              <a:t> je </a:t>
            </a:r>
            <a:r>
              <a:rPr lang="en-US" sz="2300" dirty="0" err="1"/>
              <a:t>otvoreno</a:t>
            </a:r>
            <a:r>
              <a:rPr lang="en-US" sz="2300" dirty="0"/>
              <a:t>. </a:t>
            </a:r>
          </a:p>
          <a:p>
            <a:pPr lvl="2"/>
            <a:r>
              <a:rPr lang="en-US" sz="2300" dirty="0" err="1"/>
              <a:t>Iako</a:t>
            </a:r>
            <a:r>
              <a:rPr lang="en-US" sz="2300" dirty="0"/>
              <a:t> </a:t>
            </a:r>
            <a:r>
              <a:rPr lang="en-US" sz="2300" dirty="0" err="1"/>
              <a:t>su</a:t>
            </a:r>
            <a:r>
              <a:rPr lang="en-US" sz="2300" dirty="0"/>
              <a:t> CGES, EPCG </a:t>
            </a:r>
            <a:r>
              <a:rPr lang="en-US" sz="2300" dirty="0" err="1"/>
              <a:t>i</a:t>
            </a:r>
            <a:r>
              <a:rPr lang="en-US" sz="2300" dirty="0"/>
              <a:t> COTEE </a:t>
            </a:r>
            <a:r>
              <a:rPr lang="en-US" sz="2300" dirty="0" err="1"/>
              <a:t>osnovali</a:t>
            </a:r>
            <a:r>
              <a:rPr lang="en-US" sz="2300" dirty="0"/>
              <a:t> </a:t>
            </a:r>
            <a:r>
              <a:rPr lang="en-US" sz="2300" dirty="0" err="1"/>
              <a:t>pravno</a:t>
            </a:r>
            <a:r>
              <a:rPr lang="en-US" sz="2300" dirty="0"/>
              <a:t> lice BELEN da </a:t>
            </a:r>
            <a:r>
              <a:rPr lang="en-US" sz="2300" dirty="0" err="1"/>
              <a:t>vrši</a:t>
            </a:r>
            <a:r>
              <a:rPr lang="en-US" sz="2300" dirty="0"/>
              <a:t> </a:t>
            </a:r>
            <a:r>
              <a:rPr lang="en-US" sz="2300" dirty="0" err="1"/>
              <a:t>funkciju</a:t>
            </a:r>
            <a:r>
              <a:rPr lang="en-US" sz="2300" dirty="0"/>
              <a:t> </a:t>
            </a:r>
            <a:r>
              <a:rPr lang="en-US" sz="2300" dirty="0" err="1"/>
              <a:t>operatora</a:t>
            </a:r>
            <a:r>
              <a:rPr lang="en-US" sz="2300" dirty="0"/>
              <a:t> </a:t>
            </a:r>
            <a:r>
              <a:rPr lang="en-US" sz="2300" dirty="0" err="1"/>
              <a:t>organizovanog</a:t>
            </a:r>
            <a:r>
              <a:rPr lang="en-US" sz="2300" dirty="0"/>
              <a:t> </a:t>
            </a:r>
            <a:r>
              <a:rPr lang="en-US" sz="2300" dirty="0" err="1"/>
              <a:t>tržišta</a:t>
            </a:r>
            <a:r>
              <a:rPr lang="en-US" sz="2300" dirty="0"/>
              <a:t> </a:t>
            </a:r>
            <a:r>
              <a:rPr lang="en-US" sz="2300" dirty="0" err="1"/>
              <a:t>električne</a:t>
            </a:r>
            <a:r>
              <a:rPr lang="en-US" sz="2300" dirty="0"/>
              <a:t> </a:t>
            </a:r>
            <a:r>
              <a:rPr lang="en-US" sz="2300" dirty="0" err="1"/>
              <a:t>energije</a:t>
            </a:r>
            <a:r>
              <a:rPr lang="en-US" sz="2300" dirty="0"/>
              <a:t> , </a:t>
            </a:r>
            <a:r>
              <a:rPr lang="en-US" sz="2300" dirty="0" err="1"/>
              <a:t>organizovano</a:t>
            </a:r>
            <a:r>
              <a:rPr lang="en-US" sz="2300" dirty="0"/>
              <a:t> </a:t>
            </a:r>
            <a:r>
              <a:rPr lang="en-US" sz="2300" dirty="0" err="1"/>
              <a:t>tržište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</a:t>
            </a:r>
            <a:r>
              <a:rPr lang="en-US" sz="2300" dirty="0" err="1"/>
              <a:t>unaprijed</a:t>
            </a:r>
            <a:r>
              <a:rPr lang="en-US" sz="2300" dirty="0"/>
              <a:t> </a:t>
            </a:r>
            <a:r>
              <a:rPr lang="en-US" sz="2300" dirty="0" err="1"/>
              <a:t>još</a:t>
            </a:r>
            <a:r>
              <a:rPr lang="en-US" sz="2300" dirty="0"/>
              <a:t> </a:t>
            </a:r>
            <a:r>
              <a:rPr lang="en-US" sz="2300" dirty="0" err="1"/>
              <a:t>nije</a:t>
            </a:r>
            <a:r>
              <a:rPr lang="en-US" sz="2300" dirty="0"/>
              <a:t> u </a:t>
            </a:r>
            <a:r>
              <a:rPr lang="en-US" sz="2300" dirty="0" err="1" smtClean="0"/>
              <a:t>funkciji</a:t>
            </a:r>
            <a:r>
              <a:rPr lang="sl-SI" sz="2300" dirty="0"/>
              <a:t> </a:t>
            </a:r>
            <a:r>
              <a:rPr lang="sl-SI" sz="2300" dirty="0" smtClean="0"/>
              <a:t>jer d</a:t>
            </a:r>
            <a:r>
              <a:rPr lang="en-US" sz="2300" dirty="0" err="1" smtClean="0"/>
              <a:t>ruga</a:t>
            </a:r>
            <a:r>
              <a:rPr lang="en-US" sz="2300" dirty="0" smtClean="0"/>
              <a:t> </a:t>
            </a:r>
            <a:r>
              <a:rPr lang="en-US" sz="2300" dirty="0" err="1"/>
              <a:t>faza</a:t>
            </a:r>
            <a:r>
              <a:rPr lang="en-US" sz="2300" dirty="0"/>
              <a:t> u </a:t>
            </a:r>
            <a:r>
              <a:rPr lang="en-US" sz="2300" dirty="0" err="1"/>
              <a:t>procesu</a:t>
            </a:r>
            <a:r>
              <a:rPr lang="en-US" sz="2300" dirty="0"/>
              <a:t> </a:t>
            </a:r>
            <a:r>
              <a:rPr lang="en-US" sz="2300" dirty="0" err="1"/>
              <a:t>izbora</a:t>
            </a:r>
            <a:r>
              <a:rPr lang="en-US" sz="2300" dirty="0"/>
              <a:t> </a:t>
            </a:r>
            <a:r>
              <a:rPr lang="en-US" sz="2300" dirty="0" err="1"/>
              <a:t>strateškog</a:t>
            </a:r>
            <a:r>
              <a:rPr lang="en-US" sz="2300" dirty="0"/>
              <a:t> </a:t>
            </a:r>
            <a:r>
              <a:rPr lang="en-US" sz="2300" dirty="0" err="1"/>
              <a:t>partnera</a:t>
            </a:r>
            <a:r>
              <a:rPr lang="en-US" sz="2300" dirty="0"/>
              <a:t> </a:t>
            </a:r>
            <a:r>
              <a:rPr lang="en-US" sz="2300" dirty="0" err="1"/>
              <a:t>operatoru</a:t>
            </a:r>
            <a:r>
              <a:rPr lang="en-US" sz="2300" dirty="0"/>
              <a:t> </a:t>
            </a:r>
            <a:r>
              <a:rPr lang="en-US" sz="2300" dirty="0" err="1"/>
              <a:t>organizovanog</a:t>
            </a:r>
            <a:r>
              <a:rPr lang="en-US" sz="2300" dirty="0"/>
              <a:t> </a:t>
            </a:r>
            <a:r>
              <a:rPr lang="en-US" sz="2300" dirty="0" err="1"/>
              <a:t>tržišta</a:t>
            </a:r>
            <a:r>
              <a:rPr lang="en-US" sz="2300" dirty="0"/>
              <a:t> </a:t>
            </a:r>
            <a:r>
              <a:rPr lang="en-US" sz="2300" dirty="0" err="1"/>
              <a:t>još</a:t>
            </a:r>
            <a:r>
              <a:rPr lang="en-US" sz="2300" dirty="0"/>
              <a:t> </a:t>
            </a:r>
            <a:r>
              <a:rPr lang="en-US" sz="2300" dirty="0" err="1"/>
              <a:t>nije</a:t>
            </a:r>
            <a:r>
              <a:rPr lang="en-US" sz="2300" dirty="0"/>
              <a:t> </a:t>
            </a:r>
            <a:r>
              <a:rPr lang="en-US" sz="2300" dirty="0" err="1"/>
              <a:t>privedena</a:t>
            </a:r>
            <a:r>
              <a:rPr lang="en-US" sz="2300" dirty="0"/>
              <a:t> </a:t>
            </a:r>
            <a:r>
              <a:rPr lang="en-US" sz="2300" dirty="0" err="1" smtClean="0"/>
              <a:t>kraju</a:t>
            </a:r>
            <a:r>
              <a:rPr lang="sl-SI" sz="2300" dirty="0" smtClean="0"/>
              <a:t>.</a:t>
            </a:r>
            <a:r>
              <a:rPr lang="en-US" sz="2300" dirty="0" smtClean="0"/>
              <a:t> </a:t>
            </a:r>
            <a:endParaRPr lang="en-US" sz="2300" dirty="0"/>
          </a:p>
          <a:p>
            <a:pPr lvl="2"/>
            <a:r>
              <a:rPr lang="en-US" sz="2300" dirty="0" err="1"/>
              <a:t>Uprkos</a:t>
            </a:r>
            <a:r>
              <a:rPr lang="en-US" sz="2300" dirty="0"/>
              <a:t> </a:t>
            </a:r>
            <a:r>
              <a:rPr lang="en-US" sz="2300" dirty="0" err="1"/>
              <a:t>činjenici</a:t>
            </a:r>
            <a:r>
              <a:rPr lang="en-US" sz="2300" dirty="0"/>
              <a:t> da </a:t>
            </a:r>
            <a:r>
              <a:rPr lang="en-US" sz="2300" dirty="0" err="1"/>
              <a:t>nema</a:t>
            </a:r>
            <a:r>
              <a:rPr lang="en-US" sz="2300" dirty="0"/>
              <a:t> </a:t>
            </a:r>
            <a:r>
              <a:rPr lang="en-US" sz="2300" dirty="0" err="1"/>
              <a:t>formalnih</a:t>
            </a:r>
            <a:r>
              <a:rPr lang="en-US" sz="2300" dirty="0"/>
              <a:t> </a:t>
            </a:r>
            <a:r>
              <a:rPr lang="en-US" sz="2300" dirty="0" err="1"/>
              <a:t>prepreka</a:t>
            </a:r>
            <a:r>
              <a:rPr lang="en-US" sz="2300" dirty="0"/>
              <a:t> za </a:t>
            </a:r>
            <a:r>
              <a:rPr lang="en-US" sz="2300" dirty="0" err="1"/>
              <a:t>ulazak</a:t>
            </a:r>
            <a:r>
              <a:rPr lang="en-US" sz="2300" dirty="0"/>
              <a:t> </a:t>
            </a:r>
            <a:r>
              <a:rPr lang="en-US" sz="2300" dirty="0" err="1"/>
              <a:t>novih</a:t>
            </a:r>
            <a:r>
              <a:rPr lang="en-US" sz="2300" dirty="0"/>
              <a:t> </a:t>
            </a:r>
            <a:r>
              <a:rPr lang="en-US" sz="2300" dirty="0" err="1"/>
              <a:t>trgovaca</a:t>
            </a:r>
            <a:r>
              <a:rPr lang="en-US" sz="2300" dirty="0"/>
              <a:t>, </a:t>
            </a:r>
            <a:r>
              <a:rPr lang="en-US" sz="2300" dirty="0" err="1"/>
              <a:t>tržište</a:t>
            </a:r>
            <a:r>
              <a:rPr lang="en-US" sz="2300" dirty="0"/>
              <a:t> </a:t>
            </a:r>
            <a:r>
              <a:rPr lang="en-US" sz="2300" dirty="0" err="1"/>
              <a:t>ostaje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dalje</a:t>
            </a:r>
            <a:r>
              <a:rPr lang="en-US" sz="2300" dirty="0"/>
              <a:t> </a:t>
            </a:r>
            <a:r>
              <a:rPr lang="en-US" sz="2300" dirty="0" err="1"/>
              <a:t>koncentrisano</a:t>
            </a:r>
            <a:r>
              <a:rPr lang="en-US" sz="2300" dirty="0"/>
              <a:t> </a:t>
            </a:r>
            <a:r>
              <a:rPr lang="en-US" sz="2300" dirty="0" err="1"/>
              <a:t>sa</a:t>
            </a:r>
            <a:r>
              <a:rPr lang="en-US" sz="2300" dirty="0"/>
              <a:t> </a:t>
            </a:r>
            <a:r>
              <a:rPr lang="en-US" sz="2300" dirty="0" err="1"/>
              <a:t>malim</a:t>
            </a:r>
            <a:r>
              <a:rPr lang="en-US" sz="2300" dirty="0"/>
              <a:t> </a:t>
            </a:r>
            <a:r>
              <a:rPr lang="en-US" sz="2300" dirty="0" err="1"/>
              <a:t>brojem</a:t>
            </a:r>
            <a:r>
              <a:rPr lang="en-US" sz="2300" dirty="0"/>
              <a:t> </a:t>
            </a:r>
            <a:r>
              <a:rPr lang="en-US" sz="2300" dirty="0" err="1"/>
              <a:t>aktivnih</a:t>
            </a:r>
            <a:r>
              <a:rPr lang="en-US" sz="2300" dirty="0"/>
              <a:t> </a:t>
            </a:r>
            <a:r>
              <a:rPr lang="en-US" sz="2300" dirty="0" err="1"/>
              <a:t>trgovaca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snabdjevača</a:t>
            </a:r>
            <a:r>
              <a:rPr lang="en-US" sz="2300" dirty="0"/>
              <a:t>. </a:t>
            </a:r>
            <a:r>
              <a:rPr lang="sl-SI" sz="2300" dirty="0" smtClean="0"/>
              <a:t>Razlog je malo tržište i mnogo veče cene na susednjim otvorenim tržištima (CO2 taksa). Veča likvidnost če biti moguča posle izgradnje podvodnog kabla.</a:t>
            </a:r>
            <a:endParaRPr lang="en-US" sz="2300" dirty="0"/>
          </a:p>
          <a:p>
            <a:pPr lvl="2"/>
            <a:r>
              <a:rPr lang="en-US" sz="2300" dirty="0" err="1" smtClean="0"/>
              <a:t>Balansno</a:t>
            </a:r>
            <a:r>
              <a:rPr lang="en-US" sz="2300" dirty="0" smtClean="0"/>
              <a:t> </a:t>
            </a:r>
            <a:r>
              <a:rPr lang="en-US" sz="2300" dirty="0" err="1"/>
              <a:t>tržište</a:t>
            </a:r>
            <a:r>
              <a:rPr lang="en-US" sz="2300" dirty="0"/>
              <a:t> je </a:t>
            </a:r>
            <a:r>
              <a:rPr lang="en-US" sz="2300" dirty="0" err="1"/>
              <a:t>uspostavljeno</a:t>
            </a:r>
            <a:r>
              <a:rPr lang="en-US" sz="2300" dirty="0"/>
              <a:t> I </a:t>
            </a:r>
            <a:r>
              <a:rPr lang="en-US" sz="2300" dirty="0" err="1"/>
              <a:t>funkcioniše</a:t>
            </a:r>
            <a:r>
              <a:rPr lang="en-US" sz="2300" dirty="0"/>
              <a:t> u </a:t>
            </a:r>
            <a:r>
              <a:rPr lang="en-US" sz="2300" dirty="0" err="1"/>
              <a:t>skladu</a:t>
            </a:r>
            <a:r>
              <a:rPr lang="en-US" sz="2300" dirty="0"/>
              <a:t> </a:t>
            </a:r>
            <a:r>
              <a:rPr lang="en-US" sz="2300" dirty="0" err="1"/>
              <a:t>sa</a:t>
            </a:r>
            <a:r>
              <a:rPr lang="en-US" sz="2300" dirty="0"/>
              <a:t> </a:t>
            </a:r>
            <a:r>
              <a:rPr lang="en-US" sz="2300" dirty="0" err="1"/>
              <a:t>pravilima</a:t>
            </a:r>
            <a:r>
              <a:rPr lang="en-US" sz="2300" dirty="0"/>
              <a:t>  </a:t>
            </a:r>
            <a:r>
              <a:rPr lang="en-US" sz="2300" dirty="0" err="1"/>
              <a:t>rada</a:t>
            </a:r>
            <a:r>
              <a:rPr lang="en-US" sz="2300" dirty="0"/>
              <a:t> </a:t>
            </a:r>
            <a:r>
              <a:rPr lang="en-US" sz="2300" dirty="0" err="1"/>
              <a:t>balansnog</a:t>
            </a:r>
            <a:r>
              <a:rPr lang="en-US" sz="2300" dirty="0"/>
              <a:t> </a:t>
            </a:r>
            <a:r>
              <a:rPr lang="en-US" sz="2300" dirty="0" err="1"/>
              <a:t>tržišta</a:t>
            </a:r>
            <a:r>
              <a:rPr lang="en-US" sz="2300" dirty="0" smtClean="0"/>
              <a:t>.</a:t>
            </a:r>
          </a:p>
          <a:p>
            <a:pPr lvl="2"/>
            <a:endParaRPr lang="en-US" sz="2300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463"/>
            <a:ext cx="4022740" cy="4130675"/>
          </a:xfrm>
        </p:spPr>
      </p:pic>
    </p:spTree>
    <p:extLst>
      <p:ext uri="{BB962C8B-B14F-4D97-AF65-F5344CB8AC3E}">
        <p14:creationId xmlns:p14="http://schemas.microsoft.com/office/powerpoint/2010/main" val="15785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" y="279400"/>
            <a:ext cx="6900332" cy="499533"/>
          </a:xfrm>
        </p:spPr>
        <p:txBody>
          <a:bodyPr/>
          <a:lstStyle/>
          <a:p>
            <a:r>
              <a:rPr lang="sr-Latn-RS" sz="1800" dirty="0" smtClean="0"/>
              <a:t>Regulator</a:t>
            </a:r>
            <a:endParaRPr lang="de-DE" sz="1800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866775" y="778933"/>
            <a:ext cx="8097343" cy="458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lvl="2" indent="-177800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Font typeface="Arial"/>
              <a:buChar char="•"/>
            </a:pPr>
            <a:endParaRPr lang="sl-SI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3" y="3274545"/>
            <a:ext cx="2855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dirty="0"/>
              <a:t>RAE je pokazala svoju </a:t>
            </a:r>
            <a:r>
              <a:rPr lang="de-AT" sz="1400" dirty="0" smtClean="0"/>
              <a:t>sposobnost</a:t>
            </a:r>
            <a:r>
              <a:rPr lang="sl-SI" sz="1400" dirty="0" smtClean="0"/>
              <a:t>,</a:t>
            </a:r>
            <a:r>
              <a:rPr lang="de-AT" sz="1400" dirty="0" smtClean="0"/>
              <a:t> </a:t>
            </a:r>
            <a:r>
              <a:rPr lang="de-AT" sz="1400" dirty="0"/>
              <a:t>da iskoristi svoje zakonske nadležnosti I nezavisnost, ali njeno efikasno funkcionisanje I nezavisnost su osporeni smanjenjem plata zaposlenih</a:t>
            </a:r>
            <a:r>
              <a:rPr lang="de-AT" sz="1400" dirty="0" smtClean="0"/>
              <a:t>.</a:t>
            </a:r>
            <a:endParaRPr lang="sl-SI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smtClean="0"/>
              <a:t>RAE je posmatrač u ACERu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47832" y="3677242"/>
            <a:ext cx="5896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Državni</a:t>
            </a:r>
            <a:r>
              <a:rPr lang="en-US" sz="1400" dirty="0"/>
              <a:t> organ za </a:t>
            </a:r>
            <a:r>
              <a:rPr lang="en-US" sz="1400" dirty="0" err="1"/>
              <a:t>zaštitu</a:t>
            </a:r>
            <a:r>
              <a:rPr lang="en-US" sz="1400" dirty="0"/>
              <a:t> </a:t>
            </a:r>
            <a:r>
              <a:rPr lang="en-US" sz="1400" dirty="0" err="1"/>
              <a:t>konkurencije</a:t>
            </a:r>
            <a:r>
              <a:rPr lang="en-US" sz="1400" dirty="0"/>
              <a:t> I </a:t>
            </a:r>
            <a:r>
              <a:rPr lang="en-US" sz="1400" dirty="0" err="1"/>
              <a:t>državnu</a:t>
            </a:r>
            <a:r>
              <a:rPr lang="en-US" sz="1400" dirty="0"/>
              <a:t> </a:t>
            </a:r>
            <a:r>
              <a:rPr lang="en-US" sz="1400" dirty="0" err="1"/>
              <a:t>pomoć</a:t>
            </a:r>
            <a:r>
              <a:rPr lang="en-US" sz="1400" dirty="0"/>
              <a:t> </a:t>
            </a:r>
            <a:r>
              <a:rPr lang="sl-SI" sz="1400" dirty="0" smtClean="0"/>
              <a:t>(Agencija za zaštitu konkurencije) </a:t>
            </a:r>
            <a:r>
              <a:rPr lang="en-US" sz="1400" dirty="0" err="1" smtClean="0"/>
              <a:t>nije</a:t>
            </a:r>
            <a:r>
              <a:rPr lang="en-US" sz="1400" dirty="0" smtClean="0"/>
              <a:t> </a:t>
            </a:r>
            <a:r>
              <a:rPr lang="sl-SI" sz="1400" dirty="0" smtClean="0"/>
              <a:t>nikada </a:t>
            </a:r>
            <a:r>
              <a:rPr lang="en-US" sz="1400" dirty="0" smtClean="0"/>
              <a:t> </a:t>
            </a:r>
            <a:r>
              <a:rPr lang="en-US" sz="1400" dirty="0" err="1"/>
              <a:t>sproveo</a:t>
            </a:r>
            <a:r>
              <a:rPr lang="en-US" sz="1400" dirty="0"/>
              <a:t> </a:t>
            </a:r>
            <a:r>
              <a:rPr lang="en-US" sz="1400" dirty="0" err="1"/>
              <a:t>bilo</a:t>
            </a:r>
            <a:r>
              <a:rPr lang="en-US" sz="1400" dirty="0"/>
              <a:t> </a:t>
            </a:r>
            <a:r>
              <a:rPr lang="en-US" sz="1400" dirty="0" err="1"/>
              <a:t>kakve</a:t>
            </a:r>
            <a:r>
              <a:rPr lang="en-US" sz="1400" dirty="0"/>
              <a:t> </a:t>
            </a:r>
            <a:r>
              <a:rPr lang="en-US" sz="1400" dirty="0" err="1"/>
              <a:t>istrage</a:t>
            </a:r>
            <a:r>
              <a:rPr lang="en-US" sz="1400" dirty="0"/>
              <a:t> u </a:t>
            </a:r>
            <a:r>
              <a:rPr lang="en-US" sz="1400" dirty="0" err="1"/>
              <a:t>energetskom</a:t>
            </a:r>
            <a:r>
              <a:rPr lang="en-US" sz="1400" dirty="0"/>
              <a:t> </a:t>
            </a:r>
            <a:r>
              <a:rPr lang="en-US" sz="1400" dirty="0" err="1"/>
              <a:t>sektoru</a:t>
            </a:r>
            <a:r>
              <a:rPr lang="en-US" sz="1400" dirty="0" smtClean="0"/>
              <a:t>.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1953"/>
          <a:stretch/>
        </p:blipFill>
        <p:spPr>
          <a:xfrm>
            <a:off x="37281" y="871813"/>
            <a:ext cx="2968566" cy="2402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r="3508" b="7443"/>
          <a:stretch/>
        </p:blipFill>
        <p:spPr>
          <a:xfrm>
            <a:off x="3218023" y="1088246"/>
            <a:ext cx="2840476" cy="2335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r="4037"/>
          <a:stretch/>
        </p:blipFill>
        <p:spPr>
          <a:xfrm>
            <a:off x="6223310" y="1278466"/>
            <a:ext cx="2830749" cy="23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sl-SI" dirty="0" smtClean="0"/>
              <a:t>Podgorica, 21.februara 2019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9400"/>
            <a:ext cx="7038975" cy="499533"/>
          </a:xfrm>
        </p:spPr>
        <p:txBody>
          <a:bodyPr/>
          <a:lstStyle/>
          <a:p>
            <a:r>
              <a:rPr lang="sr-Latn-RS" sz="2000" dirty="0" smtClean="0"/>
              <a:t>Nafta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085616" y="811908"/>
            <a:ext cx="4770523" cy="4581122"/>
          </a:xfrm>
        </p:spPr>
        <p:txBody>
          <a:bodyPr>
            <a:normAutofit fontScale="77500" lnSpcReduction="20000"/>
          </a:bodyPr>
          <a:lstStyle/>
          <a:p>
            <a:pPr lvl="2">
              <a:spcBef>
                <a:spcPts val="0"/>
              </a:spcBef>
              <a:buFontTx/>
              <a:buChar char="-"/>
            </a:pPr>
            <a:endParaRPr lang="en-GB" sz="1900" dirty="0" smtClean="0"/>
          </a:p>
          <a:p>
            <a:pPr lvl="3"/>
            <a:r>
              <a:rPr lang="en-US" sz="1800" dirty="0" err="1"/>
              <a:t>Nacrt</a:t>
            </a:r>
            <a:r>
              <a:rPr lang="en-US" sz="1800" dirty="0"/>
              <a:t> </a:t>
            </a:r>
            <a:r>
              <a:rPr lang="en-US" sz="1800" dirty="0" err="1"/>
              <a:t>zakona</a:t>
            </a:r>
            <a:r>
              <a:rPr lang="en-US" sz="1800" dirty="0"/>
              <a:t> o </a:t>
            </a:r>
            <a:r>
              <a:rPr lang="en-US" sz="1800" dirty="0" err="1"/>
              <a:t>sigurnosti</a:t>
            </a:r>
            <a:r>
              <a:rPr lang="en-US" sz="1800" dirty="0"/>
              <a:t> </a:t>
            </a:r>
            <a:r>
              <a:rPr lang="en-US" sz="1800" dirty="0" err="1"/>
              <a:t>snabdijevanja</a:t>
            </a:r>
            <a:r>
              <a:rPr lang="en-US" sz="1800" dirty="0"/>
              <a:t> </a:t>
            </a:r>
            <a:r>
              <a:rPr lang="en-US" sz="1800" dirty="0" err="1"/>
              <a:t>naftnim</a:t>
            </a:r>
            <a:r>
              <a:rPr lang="en-US" sz="1800" dirty="0"/>
              <a:t> </a:t>
            </a:r>
            <a:r>
              <a:rPr lang="en-US" sz="1800" dirty="0" err="1"/>
              <a:t>derivatima</a:t>
            </a:r>
            <a:r>
              <a:rPr lang="en-US" sz="1800" dirty="0"/>
              <a:t> je </a:t>
            </a:r>
            <a:r>
              <a:rPr lang="en-US" sz="1800" dirty="0" err="1"/>
              <a:t>finaliziran</a:t>
            </a:r>
            <a:r>
              <a:rPr lang="en-US" sz="1800" dirty="0"/>
              <a:t> I </a:t>
            </a:r>
            <a:r>
              <a:rPr lang="en-US" sz="1800" dirty="0" err="1"/>
              <a:t>pregledan</a:t>
            </a:r>
            <a:r>
              <a:rPr lang="en-US" sz="1800" dirty="0"/>
              <a:t> od </a:t>
            </a:r>
            <a:r>
              <a:rPr lang="en-US" sz="1800" dirty="0" err="1"/>
              <a:t>strane</a:t>
            </a:r>
            <a:r>
              <a:rPr lang="en-US" sz="1800" dirty="0"/>
              <a:t> </a:t>
            </a:r>
            <a:r>
              <a:rPr lang="en-US" sz="1800" dirty="0" err="1"/>
              <a:t>Sekretarijata</a:t>
            </a:r>
            <a:r>
              <a:rPr lang="en-US" sz="1800" dirty="0"/>
              <a:t> </a:t>
            </a:r>
            <a:r>
              <a:rPr lang="en-US" sz="1800" dirty="0" err="1"/>
              <a:t>tokom</a:t>
            </a:r>
            <a:r>
              <a:rPr lang="en-US" sz="1800" dirty="0"/>
              <a:t> </a:t>
            </a:r>
            <a:r>
              <a:rPr lang="en-US" sz="1800" dirty="0" err="1"/>
              <a:t>trećeg</a:t>
            </a:r>
            <a:r>
              <a:rPr lang="en-US" sz="1800" dirty="0"/>
              <a:t> </a:t>
            </a:r>
            <a:r>
              <a:rPr lang="en-US" sz="1800" dirty="0" err="1"/>
              <a:t>kvartala</a:t>
            </a:r>
            <a:r>
              <a:rPr lang="en-US" sz="1800" dirty="0"/>
              <a:t> 2016 </a:t>
            </a:r>
            <a:r>
              <a:rPr lang="en-US" sz="1800" dirty="0" err="1"/>
              <a:t>godine</a:t>
            </a:r>
            <a:r>
              <a:rPr lang="en-US" sz="1800" dirty="0"/>
              <a:t>. </a:t>
            </a:r>
            <a:r>
              <a:rPr lang="en-US" sz="1800" dirty="0" err="1"/>
              <a:t>Još</a:t>
            </a:r>
            <a:r>
              <a:rPr lang="en-US" sz="1800" dirty="0"/>
              <a:t> </a:t>
            </a:r>
            <a:r>
              <a:rPr lang="en-US" sz="1800" dirty="0" err="1"/>
              <a:t>uvjek</a:t>
            </a:r>
            <a:r>
              <a:rPr lang="en-US" sz="1800" dirty="0"/>
              <a:t> </a:t>
            </a:r>
            <a:r>
              <a:rPr lang="en-US" sz="1800" dirty="0" err="1"/>
              <a:t>toku</a:t>
            </a:r>
            <a:r>
              <a:rPr lang="en-US" sz="1800" dirty="0"/>
              <a:t> </a:t>
            </a:r>
            <a:r>
              <a:rPr lang="en-US" sz="1800" dirty="0" err="1"/>
              <a:t>njegovo</a:t>
            </a:r>
            <a:r>
              <a:rPr lang="en-US" sz="1800" dirty="0"/>
              <a:t> </a:t>
            </a:r>
            <a:r>
              <a:rPr lang="en-US" sz="1800" dirty="0" err="1"/>
              <a:t>usvajanje</a:t>
            </a:r>
            <a:r>
              <a:rPr lang="en-US" sz="1800" dirty="0"/>
              <a:t> I </a:t>
            </a:r>
            <a:r>
              <a:rPr lang="en-US" sz="1800" dirty="0" err="1"/>
              <a:t>izrada</a:t>
            </a:r>
            <a:r>
              <a:rPr lang="en-US" sz="1800" dirty="0"/>
              <a:t> </a:t>
            </a:r>
            <a:r>
              <a:rPr lang="en-US" sz="1800" dirty="0" err="1"/>
              <a:t>podzakonskih</a:t>
            </a:r>
            <a:r>
              <a:rPr lang="en-US" sz="1800" dirty="0"/>
              <a:t> </a:t>
            </a:r>
            <a:r>
              <a:rPr lang="en-US" sz="1800" dirty="0" err="1"/>
              <a:t>akata</a:t>
            </a:r>
            <a:r>
              <a:rPr lang="en-US" sz="1800" dirty="0"/>
              <a:t>.</a:t>
            </a:r>
          </a:p>
          <a:p>
            <a:pPr lvl="3"/>
            <a:r>
              <a:rPr lang="en-US" sz="1800" dirty="0"/>
              <a:t>Po </a:t>
            </a:r>
            <a:r>
              <a:rPr lang="en-US" sz="1800" dirty="0" err="1"/>
              <a:t>početnom</a:t>
            </a:r>
            <a:r>
              <a:rPr lang="en-US" sz="1800" dirty="0"/>
              <a:t> </a:t>
            </a:r>
            <a:r>
              <a:rPr lang="en-US" sz="1800" dirty="0" err="1"/>
              <a:t>planu</a:t>
            </a:r>
            <a:r>
              <a:rPr lang="en-US" sz="1800" dirty="0"/>
              <a:t> </a:t>
            </a:r>
            <a:r>
              <a:rPr lang="en-US" sz="1800" dirty="0" err="1"/>
              <a:t>trebalo</a:t>
            </a:r>
            <a:r>
              <a:rPr lang="en-US" sz="1800" dirty="0"/>
              <a:t> je da </a:t>
            </a:r>
            <a:r>
              <a:rPr lang="en-US" sz="1800" dirty="0" err="1"/>
              <a:t>bude</a:t>
            </a:r>
            <a:r>
              <a:rPr lang="en-US" sz="1800" dirty="0"/>
              <a:t> </a:t>
            </a:r>
            <a:r>
              <a:rPr lang="en-US" sz="1800" dirty="0" err="1"/>
              <a:t>usvojen</a:t>
            </a:r>
            <a:r>
              <a:rPr lang="en-US" sz="1800" dirty="0"/>
              <a:t> od </a:t>
            </a:r>
            <a:r>
              <a:rPr lang="en-US" sz="1800" dirty="0" err="1"/>
              <a:t>strane</a:t>
            </a:r>
            <a:r>
              <a:rPr lang="en-US" sz="1800" dirty="0"/>
              <a:t> </a:t>
            </a:r>
            <a:r>
              <a:rPr lang="en-US" sz="1800" dirty="0" err="1"/>
              <a:t>Vlade</a:t>
            </a:r>
            <a:r>
              <a:rPr lang="en-US" sz="1800" dirty="0"/>
              <a:t> I </a:t>
            </a:r>
            <a:r>
              <a:rPr lang="en-US" sz="1800" dirty="0" err="1"/>
              <a:t>stavljen</a:t>
            </a:r>
            <a:r>
              <a:rPr lang="en-US" sz="1800" dirty="0"/>
              <a:t> u </a:t>
            </a:r>
            <a:r>
              <a:rPr lang="en-US" sz="1800" dirty="0" err="1"/>
              <a:t>parlamentarnu</a:t>
            </a:r>
            <a:r>
              <a:rPr lang="en-US" sz="1800" dirty="0"/>
              <a:t> </a:t>
            </a:r>
            <a:r>
              <a:rPr lang="en-US" sz="1800" dirty="0" err="1"/>
              <a:t>proceduru</a:t>
            </a:r>
            <a:r>
              <a:rPr lang="en-US" sz="1800" dirty="0"/>
              <a:t> do </a:t>
            </a:r>
            <a:r>
              <a:rPr lang="en-US" sz="1800" dirty="0" err="1"/>
              <a:t>kraja</a:t>
            </a:r>
            <a:r>
              <a:rPr lang="en-US" sz="1800" dirty="0"/>
              <a:t> 2016 </a:t>
            </a:r>
            <a:r>
              <a:rPr lang="en-US" sz="1800" dirty="0" err="1"/>
              <a:t>godine</a:t>
            </a:r>
            <a:r>
              <a:rPr lang="en-US" sz="1800" dirty="0"/>
              <a:t>. </a:t>
            </a:r>
            <a:r>
              <a:rPr lang="en-US" sz="1800" dirty="0" err="1"/>
              <a:t>Preostali</a:t>
            </a:r>
            <a:r>
              <a:rPr lang="en-US" sz="1800" dirty="0"/>
              <a:t> </a:t>
            </a:r>
            <a:r>
              <a:rPr lang="en-US" sz="1800" dirty="0" err="1"/>
              <a:t>četvorogodišnji</a:t>
            </a:r>
            <a:r>
              <a:rPr lang="en-US" sz="1800" dirty="0"/>
              <a:t> period (2019 – 2022) za </a:t>
            </a:r>
            <a:r>
              <a:rPr lang="en-US" sz="1800" dirty="0" err="1"/>
              <a:t>postizanje</a:t>
            </a:r>
            <a:r>
              <a:rPr lang="en-US" sz="1800" dirty="0"/>
              <a:t> </a:t>
            </a:r>
            <a:r>
              <a:rPr lang="en-US" sz="1800" dirty="0" err="1"/>
              <a:t>ciljeva</a:t>
            </a:r>
            <a:r>
              <a:rPr lang="en-US" sz="1800" dirty="0"/>
              <a:t> </a:t>
            </a:r>
            <a:r>
              <a:rPr lang="en-US" sz="1800" dirty="0" err="1"/>
              <a:t>utvrdjenih</a:t>
            </a:r>
            <a:r>
              <a:rPr lang="en-US" sz="1800" dirty="0"/>
              <a:t> </a:t>
            </a:r>
            <a:r>
              <a:rPr lang="en-US" sz="1800" dirty="0" err="1"/>
              <a:t>Direktivom</a:t>
            </a:r>
            <a:r>
              <a:rPr lang="en-US" sz="1800" dirty="0"/>
              <a:t> </a:t>
            </a:r>
            <a:r>
              <a:rPr lang="en-US" sz="1800" dirty="0" err="1"/>
              <a:t>zahtjevat</a:t>
            </a:r>
            <a:r>
              <a:rPr lang="en-US" sz="1800" dirty="0"/>
              <a:t> </a:t>
            </a:r>
            <a:r>
              <a:rPr lang="en-US" sz="1800" dirty="0" err="1"/>
              <a:t>će</a:t>
            </a:r>
            <a:r>
              <a:rPr lang="en-US" sz="1800" dirty="0"/>
              <a:t> </a:t>
            </a:r>
            <a:r>
              <a:rPr lang="en-US" sz="1800" dirty="0" err="1"/>
              <a:t>konretne</a:t>
            </a:r>
            <a:r>
              <a:rPr lang="en-US" sz="1800" dirty="0"/>
              <a:t> </a:t>
            </a:r>
            <a:r>
              <a:rPr lang="en-US" sz="1800" dirty="0" err="1"/>
              <a:t>korake</a:t>
            </a:r>
            <a:r>
              <a:rPr lang="en-US" sz="1800" dirty="0"/>
              <a:t> </a:t>
            </a:r>
            <a:r>
              <a:rPr lang="en-US" sz="1800" dirty="0" err="1"/>
              <a:t>koji</a:t>
            </a:r>
            <a:r>
              <a:rPr lang="en-US" sz="1800" dirty="0"/>
              <a:t> </a:t>
            </a:r>
            <a:r>
              <a:rPr lang="en-US" sz="1800" dirty="0" err="1"/>
              <a:t>će</a:t>
            </a:r>
            <a:r>
              <a:rPr lang="en-US" sz="1800" dirty="0"/>
              <a:t> </a:t>
            </a:r>
            <a:r>
              <a:rPr lang="en-US" sz="1800" dirty="0" err="1"/>
              <a:t>omogućiti</a:t>
            </a:r>
            <a:r>
              <a:rPr lang="en-US" sz="1800" dirty="0"/>
              <a:t> </a:t>
            </a:r>
            <a:r>
              <a:rPr lang="en-US" sz="1800" dirty="0" err="1"/>
              <a:t>kreatorima</a:t>
            </a:r>
            <a:r>
              <a:rPr lang="en-US" sz="1800" dirty="0"/>
              <a:t> </a:t>
            </a:r>
            <a:r>
              <a:rPr lang="en-US" sz="1800" dirty="0" err="1"/>
              <a:t>politika</a:t>
            </a:r>
            <a:r>
              <a:rPr lang="en-US" sz="1800" dirty="0"/>
              <a:t> u </a:t>
            </a:r>
            <a:r>
              <a:rPr lang="en-US" sz="1800" dirty="0" err="1"/>
              <a:t>Crnoj</a:t>
            </a:r>
            <a:r>
              <a:rPr lang="en-US" sz="1800" dirty="0"/>
              <a:t> Gori da </a:t>
            </a:r>
            <a:r>
              <a:rPr lang="en-US" sz="1800" dirty="0" err="1"/>
              <a:t>ispune</a:t>
            </a:r>
            <a:r>
              <a:rPr lang="en-US" sz="1800" dirty="0"/>
              <a:t> </a:t>
            </a:r>
            <a:r>
              <a:rPr lang="en-US" sz="1800" dirty="0" err="1"/>
              <a:t>ovu</a:t>
            </a:r>
            <a:r>
              <a:rPr lang="en-US" sz="1800" dirty="0"/>
              <a:t> </a:t>
            </a:r>
            <a:r>
              <a:rPr lang="en-US" sz="1800" dirty="0" err="1"/>
              <a:t>zakonsku</a:t>
            </a:r>
            <a:r>
              <a:rPr lang="en-US" sz="1800" dirty="0"/>
              <a:t> </a:t>
            </a:r>
            <a:r>
              <a:rPr lang="en-US" sz="1800" dirty="0" err="1"/>
              <a:t>obavezu</a:t>
            </a:r>
            <a:r>
              <a:rPr lang="en-US" sz="1800" dirty="0"/>
              <a:t> </a:t>
            </a:r>
            <a:r>
              <a:rPr lang="en-US" sz="1800" dirty="0" err="1"/>
              <a:t>najkasnije</a:t>
            </a:r>
            <a:r>
              <a:rPr lang="en-US" sz="1800" dirty="0"/>
              <a:t> do 1 </a:t>
            </a:r>
            <a:r>
              <a:rPr lang="en-US" sz="1800" dirty="0" err="1"/>
              <a:t>Januara</a:t>
            </a:r>
            <a:r>
              <a:rPr lang="en-US" sz="1800" dirty="0"/>
              <a:t> 2023 </a:t>
            </a:r>
            <a:r>
              <a:rPr lang="en-US" sz="1800" dirty="0" err="1"/>
              <a:t>godine</a:t>
            </a:r>
            <a:r>
              <a:rPr lang="en-US" sz="1800" dirty="0"/>
              <a:t>.</a:t>
            </a:r>
          </a:p>
          <a:p>
            <a:pPr lvl="3"/>
            <a:r>
              <a:rPr lang="en-US" sz="1800" dirty="0" err="1"/>
              <a:t>Crna</a:t>
            </a:r>
            <a:r>
              <a:rPr lang="en-US" sz="1800" dirty="0"/>
              <a:t> Gora </a:t>
            </a:r>
            <a:r>
              <a:rPr lang="en-US" sz="1800" dirty="0" err="1"/>
              <a:t>treba</a:t>
            </a:r>
            <a:r>
              <a:rPr lang="en-US" sz="1800" dirty="0"/>
              <a:t> </a:t>
            </a:r>
            <a:r>
              <a:rPr lang="en-US" sz="1800" dirty="0" err="1"/>
              <a:t>finalizirati</a:t>
            </a:r>
            <a:r>
              <a:rPr lang="en-US" sz="1800" dirty="0"/>
              <a:t> </a:t>
            </a:r>
            <a:r>
              <a:rPr lang="en-US" sz="1800" dirty="0" err="1"/>
              <a:t>izradu</a:t>
            </a:r>
            <a:r>
              <a:rPr lang="en-US" sz="1800" dirty="0"/>
              <a:t> </a:t>
            </a:r>
            <a:r>
              <a:rPr lang="en-US" sz="1800" dirty="0" err="1" smtClean="0"/>
              <a:t>nacrt</a:t>
            </a:r>
            <a:r>
              <a:rPr lang="sl-SI" sz="1800" dirty="0" smtClean="0"/>
              <a:t>a</a:t>
            </a:r>
            <a:r>
              <a:rPr lang="en-US" sz="1800" dirty="0" smtClean="0"/>
              <a:t> </a:t>
            </a:r>
            <a:r>
              <a:rPr lang="en-US" sz="1800" dirty="0" err="1"/>
              <a:t>zakona</a:t>
            </a:r>
            <a:r>
              <a:rPr lang="en-US" sz="1800" dirty="0"/>
              <a:t> </a:t>
            </a:r>
            <a:r>
              <a:rPr lang="en-US" sz="1800" dirty="0" err="1"/>
              <a:t>što</a:t>
            </a:r>
            <a:r>
              <a:rPr lang="en-US" sz="1800" dirty="0"/>
              <a:t> je </a:t>
            </a:r>
            <a:r>
              <a:rPr lang="en-US" sz="1800" dirty="0" err="1"/>
              <a:t>prije</a:t>
            </a:r>
            <a:r>
              <a:rPr lang="en-US" sz="1800" dirty="0"/>
              <a:t> </a:t>
            </a:r>
            <a:r>
              <a:rPr lang="en-US" sz="1800" dirty="0" err="1"/>
              <a:t>moguće</a:t>
            </a:r>
            <a:r>
              <a:rPr lang="en-US" sz="1800" dirty="0"/>
              <a:t> I </a:t>
            </a:r>
            <a:r>
              <a:rPr lang="en-US" sz="1800" dirty="0" err="1"/>
              <a:t>izraditi</a:t>
            </a:r>
            <a:r>
              <a:rPr lang="en-US" sz="1800" dirty="0"/>
              <a:t> </a:t>
            </a:r>
            <a:r>
              <a:rPr lang="en-US" sz="1800" dirty="0" err="1"/>
              <a:t>nacrt</a:t>
            </a:r>
            <a:r>
              <a:rPr lang="en-US" sz="1800" dirty="0"/>
              <a:t> </a:t>
            </a:r>
            <a:r>
              <a:rPr lang="en-US" sz="1800" dirty="0" err="1"/>
              <a:t>podzakonskih</a:t>
            </a:r>
            <a:r>
              <a:rPr lang="en-US" sz="1800" dirty="0"/>
              <a:t> </a:t>
            </a:r>
            <a:r>
              <a:rPr lang="en-US" sz="1800" dirty="0" err="1"/>
              <a:t>akata</a:t>
            </a:r>
            <a:r>
              <a:rPr lang="en-US" sz="1800" dirty="0"/>
              <a:t> u </a:t>
            </a:r>
            <a:r>
              <a:rPr lang="en-US" sz="1800" dirty="0" err="1"/>
              <a:t>skladu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Direktivom</a:t>
            </a:r>
            <a:r>
              <a:rPr lang="en-US" sz="1800" dirty="0"/>
              <a:t> 2009/119/EZ.</a:t>
            </a:r>
            <a:endParaRPr lang="en-US" sz="1800" dirty="0" smtClean="0"/>
          </a:p>
          <a:p>
            <a:pPr marL="361950" lvl="3" indent="0">
              <a:buNone/>
            </a:pPr>
            <a:endParaRPr lang="en-US" sz="1800" dirty="0" smtClean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914"/>
            <a:ext cx="4239768" cy="41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43435" y="1203253"/>
          <a:ext cx="8875058" cy="3588708"/>
        </p:xfrm>
        <a:graphic>
          <a:graphicData uri="http://schemas.openxmlformats.org/drawingml/2006/table">
            <a:tbl>
              <a:tblPr firstRow="1" firstCol="1" lastCol="1" bandRow="1">
                <a:tableStyleId>{3B4B98B0-60AC-42C2-AFA5-B58CD77FA1E5}</a:tableStyleId>
              </a:tblPr>
              <a:tblGrid>
                <a:gridCol w="2172403">
                  <a:extLst>
                    <a:ext uri="{9D8B030D-6E8A-4147-A177-3AD203B41FA5}">
                      <a16:colId xmlns:a16="http://schemas.microsoft.com/office/drawing/2014/main" val="2356078108"/>
                    </a:ext>
                  </a:extLst>
                </a:gridCol>
                <a:gridCol w="2251879">
                  <a:extLst>
                    <a:ext uri="{9D8B030D-6E8A-4147-A177-3AD203B41FA5}">
                      <a16:colId xmlns:a16="http://schemas.microsoft.com/office/drawing/2014/main" val="1524783764"/>
                    </a:ext>
                  </a:extLst>
                </a:gridCol>
                <a:gridCol w="2225388">
                  <a:extLst>
                    <a:ext uri="{9D8B030D-6E8A-4147-A177-3AD203B41FA5}">
                      <a16:colId xmlns:a16="http://schemas.microsoft.com/office/drawing/2014/main" val="4078994485"/>
                    </a:ext>
                  </a:extLst>
                </a:gridCol>
                <a:gridCol w="2225388">
                  <a:extLst>
                    <a:ext uri="{9D8B030D-6E8A-4147-A177-3AD203B41FA5}">
                      <a16:colId xmlns:a16="http://schemas.microsoft.com/office/drawing/2014/main" val="757118891"/>
                    </a:ext>
                  </a:extLst>
                </a:gridCol>
              </a:tblGrid>
              <a:tr h="607618">
                <a:tc>
                  <a:txBody>
                    <a:bodyPr/>
                    <a:lstStyle/>
                    <a:p>
                      <a:pPr algn="l" fontAlgn="ctr"/>
                      <a:r>
                        <a:rPr lang="x-none" sz="1400" b="1" u="none" strike="noStrike" dirty="0">
                          <a:effectLst/>
                        </a:rPr>
                        <a:t> 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 dirty="0">
                          <a:effectLst/>
                        </a:rPr>
                        <a:t>2015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 dirty="0">
                          <a:effectLst/>
                        </a:rPr>
                        <a:t>2016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>
                          <a:effectLst/>
                        </a:rPr>
                        <a:t>2017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164891"/>
                  </a:ext>
                </a:extLst>
              </a:tr>
              <a:tr h="2931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Albania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 dirty="0" smtClean="0">
                          <a:effectLst/>
                        </a:rPr>
                        <a:t>22,18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32,42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59,06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679495"/>
                  </a:ext>
                </a:extLst>
              </a:tr>
              <a:tr h="409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Bosnia and Herzegovina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 dirty="0">
                          <a:effectLst/>
                        </a:rPr>
                        <a:t>17,59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 dirty="0">
                          <a:effectLst/>
                        </a:rPr>
                        <a:t>20,16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 dirty="0">
                          <a:effectLst/>
                        </a:rPr>
                        <a:t>25,03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078412"/>
                  </a:ext>
                </a:extLst>
              </a:tr>
              <a:tr h="364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Kosovo*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>
                          <a:effectLst/>
                        </a:rPr>
                        <a:t>1,66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 dirty="0">
                          <a:effectLst/>
                        </a:rPr>
                        <a:t>7,68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 dirty="0">
                          <a:effectLst/>
                        </a:rPr>
                        <a:t>5,55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019089"/>
                  </a:ext>
                </a:extLst>
              </a:tr>
              <a:tr h="358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Montenegro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 dirty="0">
                          <a:effectLst/>
                        </a:rPr>
                        <a:t>0,96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>
                          <a:effectLst/>
                        </a:rPr>
                        <a:t>3,96</a:t>
                      </a:r>
                      <a:endParaRPr lang="x-none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 dirty="0">
                          <a:effectLst/>
                        </a:rPr>
                        <a:t>7,75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875761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N.Macedonia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 dirty="0">
                          <a:effectLst/>
                        </a:rPr>
                        <a:t>31,95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 dirty="0">
                          <a:effectLst/>
                        </a:rPr>
                        <a:t>42,10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 dirty="0">
                          <a:effectLst/>
                        </a:rPr>
                        <a:t>42,12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155569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Serbia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 dirty="0">
                          <a:effectLst/>
                        </a:rPr>
                        <a:t>17,17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 dirty="0">
                          <a:effectLst/>
                        </a:rPr>
                        <a:t>24,47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1400" b="1" u="none" strike="noStrike" dirty="0">
                          <a:effectLst/>
                        </a:rPr>
                        <a:t>34,80</a:t>
                      </a:r>
                      <a:endParaRPr lang="x-non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871340"/>
                  </a:ext>
                </a:extLst>
              </a:tr>
              <a:tr h="784737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 dirty="0" smtClean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kern="1200" dirty="0" smtClean="0">
                          <a:effectLst/>
                        </a:rPr>
                        <a:t>91,51</a:t>
                      </a:r>
                      <a:endParaRPr lang="x-none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IE" sz="1400" b="1" u="none" strike="noStrike" kern="1200" dirty="0" smtClean="0">
                          <a:effectLst/>
                        </a:rPr>
                        <a:t>130,79</a:t>
                      </a:r>
                      <a:r>
                        <a:rPr lang="x-none" sz="1400" b="1" u="none" strike="noStrike" kern="1200" dirty="0">
                          <a:effectLst/>
                        </a:rPr>
                        <a:t> </a:t>
                      </a:r>
                      <a:endParaRPr lang="x-none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IE" sz="1400" b="1" u="none" strike="noStrike" kern="1200" dirty="0" smtClean="0">
                          <a:effectLst/>
                        </a:rPr>
                        <a:t>174,31</a:t>
                      </a:r>
                      <a:endParaRPr lang="x-none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65421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Janez </a:t>
            </a:r>
            <a:r>
              <a:rPr lang="en-US" dirty="0" err="1" smtClean="0"/>
              <a:t>Kopa</a:t>
            </a:r>
            <a:r>
              <a:rPr lang="sl-SI" dirty="0" smtClean="0"/>
              <a:t>č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3435" y="101494"/>
            <a:ext cx="7162434" cy="671357"/>
          </a:xfrm>
        </p:spPr>
        <p:txBody>
          <a:bodyPr/>
          <a:lstStyle/>
          <a:p>
            <a:r>
              <a:rPr lang="sl-SI" dirty="0" smtClean="0"/>
              <a:t>Podrška OIE </a:t>
            </a:r>
            <a:r>
              <a:rPr lang="en-IE" dirty="0" smtClean="0"/>
              <a:t>(feed-in </a:t>
            </a:r>
            <a:r>
              <a:rPr lang="en-IE" dirty="0" err="1" smtClean="0"/>
              <a:t>tarif</a:t>
            </a:r>
            <a:r>
              <a:rPr lang="sl-SI" dirty="0" smtClean="0"/>
              <a:t>a</a:t>
            </a:r>
            <a:r>
              <a:rPr lang="en-IE" dirty="0" smtClean="0"/>
              <a:t>)</a:t>
            </a:r>
            <a:r>
              <a:rPr lang="en-US" dirty="0" smtClean="0"/>
              <a:t> </a:t>
            </a:r>
            <a:r>
              <a:rPr lang="sl-SI" dirty="0" smtClean="0"/>
              <a:t>u</a:t>
            </a:r>
            <a:r>
              <a:rPr lang="en-US" dirty="0" smtClean="0"/>
              <a:t> mi</a:t>
            </a:r>
            <a:r>
              <a:rPr lang="sr-Latn-CS" dirty="0" smtClean="0"/>
              <a:t>l.</a:t>
            </a:r>
            <a:r>
              <a:rPr lang="en-US" dirty="0" smtClean="0"/>
              <a:t> </a:t>
            </a:r>
            <a:r>
              <a:rPr lang="en-US" dirty="0"/>
              <a:t>EUR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rgy Community Master">
  <a:themeElements>
    <a:clrScheme name="Energy Communitiy final">
      <a:dk1>
        <a:sysClr val="windowText" lastClr="000000"/>
      </a:dk1>
      <a:lt1>
        <a:sysClr val="window" lastClr="FFFFFF"/>
      </a:lt1>
      <a:dk2>
        <a:srgbClr val="20266E"/>
      </a:dk2>
      <a:lt2>
        <a:srgbClr val="FFFFFF"/>
      </a:lt2>
      <a:accent1>
        <a:srgbClr val="20266E"/>
      </a:accent1>
      <a:accent2>
        <a:srgbClr val="67AD28"/>
      </a:accent2>
      <a:accent3>
        <a:srgbClr val="FCCD23"/>
      </a:accent3>
      <a:accent4>
        <a:srgbClr val="ED891C"/>
      </a:accent4>
      <a:accent5>
        <a:srgbClr val="E04736"/>
      </a:accent5>
      <a:accent6>
        <a:srgbClr val="BE0046"/>
      </a:accent6>
      <a:hlink>
        <a:srgbClr val="88006D"/>
      </a:hlink>
      <a:folHlink>
        <a:srgbClr val="53156E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Energy Community Master.thmx</Template>
  <TotalTime>10560</TotalTime>
  <Words>1006</Words>
  <Application>Microsoft Office PowerPoint</Application>
  <PresentationFormat>On-screen Show (16:10)</PresentationFormat>
  <Paragraphs>179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Frutiger LT 55 Roman</vt:lpstr>
      <vt:lpstr>Symbol</vt:lpstr>
      <vt:lpstr>Times New Roman</vt:lpstr>
      <vt:lpstr>Wingdings</vt:lpstr>
      <vt:lpstr>Energy Community Master</vt:lpstr>
      <vt:lpstr>Worksheet</vt:lpstr>
      <vt:lpstr>                                    Prezentacija stanja u evropskim integracijama Crne Gore u oblasti energetike</vt:lpstr>
      <vt:lpstr>Mapa Energetske zajednice</vt:lpstr>
      <vt:lpstr>Zajednički pravni okvir</vt:lpstr>
      <vt:lpstr>Pregled karakteristika implementacije od strane ugovornih strana</vt:lpstr>
      <vt:lpstr>Karakteristike implementacije</vt:lpstr>
      <vt:lpstr>Električna energija</vt:lpstr>
      <vt:lpstr>Regulator</vt:lpstr>
      <vt:lpstr>Nafta</vt:lpstr>
      <vt:lpstr>Podrška OIE (feed-in tarifa) u mil. EUR </vt:lpstr>
      <vt:lpstr>Obnovljivi izvori energije</vt:lpstr>
      <vt:lpstr>Udeo energije iz obnovljivih izvora </vt:lpstr>
      <vt:lpstr>Energetska efikasnost</vt:lpstr>
      <vt:lpstr>Životna sredina</vt:lpstr>
      <vt:lpstr>Klima </vt:lpstr>
      <vt:lpstr>Subvencije iz javnih sredstava 2015-2017 u mil. EUR</vt:lpstr>
      <vt:lpstr>Skrivene subvencije – neplaćanje CO2 takse</vt:lpstr>
      <vt:lpstr>                                    Hvala na pažnji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November</dc:creator>
  <cp:lastModifiedBy>Adnan Redžić</cp:lastModifiedBy>
  <cp:revision>838</cp:revision>
  <cp:lastPrinted>2016-09-28T07:48:08Z</cp:lastPrinted>
  <dcterms:created xsi:type="dcterms:W3CDTF">2013-07-08T10:40:08Z</dcterms:created>
  <dcterms:modified xsi:type="dcterms:W3CDTF">2019-02-21T15:18:44Z</dcterms:modified>
</cp:coreProperties>
</file>